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74" r:id="rId2"/>
    <p:sldId id="8846" r:id="rId3"/>
    <p:sldId id="259" r:id="rId4"/>
    <p:sldId id="8845" r:id="rId5"/>
    <p:sldId id="8840" r:id="rId6"/>
    <p:sldId id="8874" r:id="rId7"/>
    <p:sldId id="8847" r:id="rId8"/>
    <p:sldId id="8842" r:id="rId9"/>
    <p:sldId id="8848" r:id="rId10"/>
    <p:sldId id="8869" r:id="rId11"/>
    <p:sldId id="8870" r:id="rId12"/>
    <p:sldId id="8871" r:id="rId13"/>
    <p:sldId id="8872" r:id="rId14"/>
    <p:sldId id="8873" r:id="rId15"/>
    <p:sldId id="266" r:id="rId16"/>
    <p:sldId id="8875" r:id="rId17"/>
    <p:sldId id="8876" r:id="rId18"/>
    <p:sldId id="267" r:id="rId19"/>
    <p:sldId id="8854" r:id="rId20"/>
    <p:sldId id="8853" r:id="rId21"/>
    <p:sldId id="8866" r:id="rId22"/>
    <p:sldId id="8867" r:id="rId23"/>
    <p:sldId id="8868" r:id="rId24"/>
    <p:sldId id="8879" r:id="rId25"/>
    <p:sldId id="8880" r:id="rId26"/>
    <p:sldId id="8850" r:id="rId27"/>
    <p:sldId id="374" r:id="rId28"/>
    <p:sldId id="8849" r:id="rId29"/>
    <p:sldId id="8864" r:id="rId30"/>
    <p:sldId id="8865" r:id="rId31"/>
    <p:sldId id="8883" r:id="rId32"/>
    <p:sldId id="8881" r:id="rId33"/>
    <p:sldId id="8882" r:id="rId34"/>
    <p:sldId id="8851" r:id="rId35"/>
    <p:sldId id="273" r:id="rId36"/>
    <p:sldId id="8852" r:id="rId37"/>
    <p:sldId id="373" r:id="rId38"/>
    <p:sldId id="8877" r:id="rId39"/>
    <p:sldId id="8878" r:id="rId40"/>
    <p:sldId id="50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0B0B"/>
    <a:srgbClr val="E81F1F"/>
    <a:srgbClr val="350606"/>
    <a:srgbClr val="F07070"/>
    <a:srgbClr val="4F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F01338-370D-416B-87B8-DFCA4079C386}" v="21" dt="2020-12-07T18:49:18.0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47" d="100"/>
          <a:sy n="147" d="100"/>
        </p:scale>
        <p:origin x="120" y="476"/>
      </p:cViewPr>
      <p:guideLst/>
    </p:cSldViewPr>
  </p:slideViewPr>
  <p:notesTextViewPr>
    <p:cViewPr>
      <p:scale>
        <a:sx n="1" d="1"/>
        <a:sy n="1" d="1"/>
      </p:scale>
      <p:origin x="0" y="0"/>
    </p:cViewPr>
  </p:notesTextViewPr>
  <p:notesViewPr>
    <p:cSldViewPr snapToGrid="0">
      <p:cViewPr varScale="1">
        <p:scale>
          <a:sx n="59" d="100"/>
          <a:sy n="59" d="100"/>
        </p:scale>
        <p:origin x="260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 Li" userId="64702545d0d34576" providerId="LiveId" clId="{67F01338-370D-416B-87B8-DFCA4079C386}"/>
    <pc:docChg chg="undo custSel mod addSld delSld modSld sldOrd">
      <pc:chgData name="Louis Li" userId="64702545d0d34576" providerId="LiveId" clId="{67F01338-370D-416B-87B8-DFCA4079C386}" dt="2020-12-10T02:48:00.853" v="845" actId="1076"/>
      <pc:docMkLst>
        <pc:docMk/>
      </pc:docMkLst>
      <pc:sldChg chg="addSp delSp modSp mod">
        <pc:chgData name="Louis Li" userId="64702545d0d34576" providerId="LiveId" clId="{67F01338-370D-416B-87B8-DFCA4079C386}" dt="2020-12-07T18:48:53.313" v="826" actId="20577"/>
        <pc:sldMkLst>
          <pc:docMk/>
          <pc:sldMk cId="3821594563" sldId="260"/>
        </pc:sldMkLst>
        <pc:spChg chg="del">
          <ac:chgData name="Louis Li" userId="64702545d0d34576" providerId="LiveId" clId="{67F01338-370D-416B-87B8-DFCA4079C386}" dt="2020-12-07T18:44:19.688" v="582" actId="478"/>
          <ac:spMkLst>
            <pc:docMk/>
            <pc:sldMk cId="3821594563" sldId="260"/>
            <ac:spMk id="3" creationId="{E07148BE-8945-4376-AF74-F4439AEE22BC}"/>
          </ac:spMkLst>
        </pc:spChg>
        <pc:spChg chg="del">
          <ac:chgData name="Louis Li" userId="64702545d0d34576" providerId="LiveId" clId="{67F01338-370D-416B-87B8-DFCA4079C386}" dt="2020-12-07T18:44:21.868" v="583" actId="478"/>
          <ac:spMkLst>
            <pc:docMk/>
            <pc:sldMk cId="3821594563" sldId="260"/>
            <ac:spMk id="7" creationId="{A004E786-C570-41A8-925C-F0DBBEC6C0D2}"/>
          </ac:spMkLst>
        </pc:spChg>
        <pc:spChg chg="mod">
          <ac:chgData name="Louis Li" userId="64702545d0d34576" providerId="LiveId" clId="{67F01338-370D-416B-87B8-DFCA4079C386}" dt="2020-12-07T18:47:29.114" v="780" actId="20577"/>
          <ac:spMkLst>
            <pc:docMk/>
            <pc:sldMk cId="3821594563" sldId="260"/>
            <ac:spMk id="26" creationId="{DF0688A7-A5C8-476D-8A9D-2944FC40837C}"/>
          </ac:spMkLst>
        </pc:spChg>
        <pc:spChg chg="del">
          <ac:chgData name="Louis Li" userId="64702545d0d34576" providerId="LiveId" clId="{67F01338-370D-416B-87B8-DFCA4079C386}" dt="2020-12-07T18:47:50.610" v="785" actId="478"/>
          <ac:spMkLst>
            <pc:docMk/>
            <pc:sldMk cId="3821594563" sldId="260"/>
            <ac:spMk id="27" creationId="{D4F2966D-7CB5-4576-B09E-5312B5C7F745}"/>
          </ac:spMkLst>
        </pc:spChg>
        <pc:spChg chg="del">
          <ac:chgData name="Louis Li" userId="64702545d0d34576" providerId="LiveId" clId="{67F01338-370D-416B-87B8-DFCA4079C386}" dt="2020-12-07T18:47:50.610" v="785" actId="478"/>
          <ac:spMkLst>
            <pc:docMk/>
            <pc:sldMk cId="3821594563" sldId="260"/>
            <ac:spMk id="28" creationId="{B33B8827-7C0C-4334-8231-33C0D629D322}"/>
          </ac:spMkLst>
        </pc:spChg>
        <pc:spChg chg="del">
          <ac:chgData name="Louis Li" userId="64702545d0d34576" providerId="LiveId" clId="{67F01338-370D-416B-87B8-DFCA4079C386}" dt="2020-12-07T18:47:50.610" v="785" actId="478"/>
          <ac:spMkLst>
            <pc:docMk/>
            <pc:sldMk cId="3821594563" sldId="260"/>
            <ac:spMk id="29" creationId="{47E040A1-B7C0-4CA8-ABE0-F4FC915A0F63}"/>
          </ac:spMkLst>
        </pc:spChg>
        <pc:spChg chg="del">
          <ac:chgData name="Louis Li" userId="64702545d0d34576" providerId="LiveId" clId="{67F01338-370D-416B-87B8-DFCA4079C386}" dt="2020-12-07T18:47:50.610" v="785" actId="478"/>
          <ac:spMkLst>
            <pc:docMk/>
            <pc:sldMk cId="3821594563" sldId="260"/>
            <ac:spMk id="30" creationId="{F49DFD3A-2810-4951-A900-2DBA1A0B03F4}"/>
          </ac:spMkLst>
        </pc:spChg>
        <pc:spChg chg="del">
          <ac:chgData name="Louis Li" userId="64702545d0d34576" providerId="LiveId" clId="{67F01338-370D-416B-87B8-DFCA4079C386}" dt="2020-12-07T18:47:50.610" v="785" actId="478"/>
          <ac:spMkLst>
            <pc:docMk/>
            <pc:sldMk cId="3821594563" sldId="260"/>
            <ac:spMk id="31" creationId="{EC78A9B6-CDA4-4EFB-9C7C-4E16F77196AA}"/>
          </ac:spMkLst>
        </pc:spChg>
        <pc:spChg chg="del">
          <ac:chgData name="Louis Li" userId="64702545d0d34576" providerId="LiveId" clId="{67F01338-370D-416B-87B8-DFCA4079C386}" dt="2020-12-07T18:47:50.610" v="785" actId="478"/>
          <ac:spMkLst>
            <pc:docMk/>
            <pc:sldMk cId="3821594563" sldId="260"/>
            <ac:spMk id="32" creationId="{AA3734D1-B221-4655-8E43-B1A2D978B55A}"/>
          </ac:spMkLst>
        </pc:spChg>
        <pc:spChg chg="mod">
          <ac:chgData name="Louis Li" userId="64702545d0d34576" providerId="LiveId" clId="{67F01338-370D-416B-87B8-DFCA4079C386}" dt="2020-12-07T18:48:53.313" v="826" actId="20577"/>
          <ac:spMkLst>
            <pc:docMk/>
            <pc:sldMk cId="3821594563" sldId="260"/>
            <ac:spMk id="34" creationId="{6810C0C4-2AC8-4634-BB4B-7DB775F57BB0}"/>
          </ac:spMkLst>
        </pc:spChg>
        <pc:picChg chg="add mod">
          <ac:chgData name="Louis Li" userId="64702545d0d34576" providerId="LiveId" clId="{67F01338-370D-416B-87B8-DFCA4079C386}" dt="2020-12-07T18:47:43.651" v="783" actId="1076"/>
          <ac:picMkLst>
            <pc:docMk/>
            <pc:sldMk cId="3821594563" sldId="260"/>
            <ac:picMk id="2" creationId="{8F4F7386-67B0-4C34-90B5-231B945170F9}"/>
          </ac:picMkLst>
        </pc:picChg>
        <pc:picChg chg="add mod">
          <ac:chgData name="Louis Li" userId="64702545d0d34576" providerId="LiveId" clId="{67F01338-370D-416B-87B8-DFCA4079C386}" dt="2020-12-07T18:47:58.137" v="789" actId="1076"/>
          <ac:picMkLst>
            <pc:docMk/>
            <pc:sldMk cId="3821594563" sldId="260"/>
            <ac:picMk id="4" creationId="{3E4AC7F6-5733-41DD-A78D-9178C616C6D6}"/>
          </ac:picMkLst>
        </pc:picChg>
      </pc:sldChg>
      <pc:sldChg chg="addSp modSp new mod setBg">
        <pc:chgData name="Louis Li" userId="64702545d0d34576" providerId="LiveId" clId="{67F01338-370D-416B-87B8-DFCA4079C386}" dt="2020-12-07T05:01:54.143" v="2" actId="26606"/>
        <pc:sldMkLst>
          <pc:docMk/>
          <pc:sldMk cId="3667734866" sldId="8853"/>
        </pc:sldMkLst>
        <pc:picChg chg="add mod">
          <ac:chgData name="Louis Li" userId="64702545d0d34576" providerId="LiveId" clId="{67F01338-370D-416B-87B8-DFCA4079C386}" dt="2020-12-07T05:01:54.143" v="2" actId="26606"/>
          <ac:picMkLst>
            <pc:docMk/>
            <pc:sldMk cId="3667734866" sldId="8853"/>
            <ac:picMk id="2" creationId="{C1C5ABCE-773A-47F1-974C-164C97988E0C}"/>
          </ac:picMkLst>
        </pc:picChg>
      </pc:sldChg>
      <pc:sldChg chg="modSp add mod">
        <pc:chgData name="Louis Li" userId="64702545d0d34576" providerId="LiveId" clId="{67F01338-370D-416B-87B8-DFCA4079C386}" dt="2020-12-07T13:55:38.410" v="19" actId="20577"/>
        <pc:sldMkLst>
          <pc:docMk/>
          <pc:sldMk cId="1566178618" sldId="8854"/>
        </pc:sldMkLst>
        <pc:spChg chg="mod">
          <ac:chgData name="Louis Li" userId="64702545d0d34576" providerId="LiveId" clId="{67F01338-370D-416B-87B8-DFCA4079C386}" dt="2020-12-07T13:55:38.410" v="19" actId="20577"/>
          <ac:spMkLst>
            <pc:docMk/>
            <pc:sldMk cId="1566178618" sldId="8854"/>
            <ac:spMk id="10" creationId="{9F3CC692-42A3-45C5-8BE7-4EB302C43A38}"/>
          </ac:spMkLst>
        </pc:spChg>
      </pc:sldChg>
      <pc:sldChg chg="modSp add del mod ord">
        <pc:chgData name="Louis Li" userId="64702545d0d34576" providerId="LiveId" clId="{67F01338-370D-416B-87B8-DFCA4079C386}" dt="2020-12-07T15:56:00.352" v="455" actId="47"/>
        <pc:sldMkLst>
          <pc:docMk/>
          <pc:sldMk cId="1676051786" sldId="8855"/>
        </pc:sldMkLst>
        <pc:spChg chg="mod">
          <ac:chgData name="Louis Li" userId="64702545d0d34576" providerId="LiveId" clId="{67F01338-370D-416B-87B8-DFCA4079C386}" dt="2020-12-07T13:59:49.756" v="111" actId="20577"/>
          <ac:spMkLst>
            <pc:docMk/>
            <pc:sldMk cId="1676051786" sldId="8855"/>
            <ac:spMk id="12" creationId="{B55AD97F-E23B-4E70-BC73-D8D74901A5A7}"/>
          </ac:spMkLst>
        </pc:spChg>
      </pc:sldChg>
      <pc:sldChg chg="addSp delSp modSp add mod">
        <pc:chgData name="Louis Li" userId="64702545d0d34576" providerId="LiveId" clId="{67F01338-370D-416B-87B8-DFCA4079C386}" dt="2020-12-07T17:07:02.347" v="458" actId="14100"/>
        <pc:sldMkLst>
          <pc:docMk/>
          <pc:sldMk cId="3266498238" sldId="8856"/>
        </pc:sldMkLst>
        <pc:spChg chg="del">
          <ac:chgData name="Louis Li" userId="64702545d0d34576" providerId="LiveId" clId="{67F01338-370D-416B-87B8-DFCA4079C386}" dt="2020-12-07T15:28:00.515" v="169" actId="478"/>
          <ac:spMkLst>
            <pc:docMk/>
            <pc:sldMk cId="3266498238" sldId="8856"/>
            <ac:spMk id="3" creationId="{E07148BE-8945-4376-AF74-F4439AEE22BC}"/>
          </ac:spMkLst>
        </pc:spChg>
        <pc:spChg chg="del mod">
          <ac:chgData name="Louis Li" userId="64702545d0d34576" providerId="LiveId" clId="{67F01338-370D-416B-87B8-DFCA4079C386}" dt="2020-12-07T15:28:02.402" v="171" actId="478"/>
          <ac:spMkLst>
            <pc:docMk/>
            <pc:sldMk cId="3266498238" sldId="8856"/>
            <ac:spMk id="7" creationId="{A004E786-C570-41A8-925C-F0DBBEC6C0D2}"/>
          </ac:spMkLst>
        </pc:spChg>
        <pc:spChg chg="mod">
          <ac:chgData name="Louis Li" userId="64702545d0d34576" providerId="LiveId" clId="{67F01338-370D-416B-87B8-DFCA4079C386}" dt="2020-12-07T15:30:53.141" v="278" actId="20577"/>
          <ac:spMkLst>
            <pc:docMk/>
            <pc:sldMk cId="3266498238" sldId="8856"/>
            <ac:spMk id="8" creationId="{6FAED78F-76B2-42AE-BBF6-FB544C816858}"/>
          </ac:spMkLst>
        </pc:spChg>
        <pc:spChg chg="mod">
          <ac:chgData name="Louis Li" userId="64702545d0d34576" providerId="LiveId" clId="{67F01338-370D-416B-87B8-DFCA4079C386}" dt="2020-12-07T15:32:47.522" v="279" actId="6549"/>
          <ac:spMkLst>
            <pc:docMk/>
            <pc:sldMk cId="3266498238" sldId="8856"/>
            <ac:spMk id="12" creationId="{B55AD97F-E23B-4E70-BC73-D8D74901A5A7}"/>
          </ac:spMkLst>
        </pc:spChg>
        <pc:spChg chg="mod">
          <ac:chgData name="Louis Li" userId="64702545d0d34576" providerId="LiveId" clId="{67F01338-370D-416B-87B8-DFCA4079C386}" dt="2020-12-07T15:33:02.270" v="281" actId="1076"/>
          <ac:spMkLst>
            <pc:docMk/>
            <pc:sldMk cId="3266498238" sldId="8856"/>
            <ac:spMk id="26" creationId="{DF0688A7-A5C8-476D-8A9D-2944FC40837C}"/>
          </ac:spMkLst>
        </pc:spChg>
        <pc:spChg chg="del">
          <ac:chgData name="Louis Li" userId="64702545d0d34576" providerId="LiveId" clId="{67F01338-370D-416B-87B8-DFCA4079C386}" dt="2020-12-07T15:30:30.894" v="268" actId="478"/>
          <ac:spMkLst>
            <pc:docMk/>
            <pc:sldMk cId="3266498238" sldId="8856"/>
            <ac:spMk id="27" creationId="{D4F2966D-7CB5-4576-B09E-5312B5C7F745}"/>
          </ac:spMkLst>
        </pc:spChg>
        <pc:spChg chg="del">
          <ac:chgData name="Louis Li" userId="64702545d0d34576" providerId="LiveId" clId="{67F01338-370D-416B-87B8-DFCA4079C386}" dt="2020-12-07T15:30:30.894" v="268" actId="478"/>
          <ac:spMkLst>
            <pc:docMk/>
            <pc:sldMk cId="3266498238" sldId="8856"/>
            <ac:spMk id="28" creationId="{B33B8827-7C0C-4334-8231-33C0D629D322}"/>
          </ac:spMkLst>
        </pc:spChg>
        <pc:spChg chg="del">
          <ac:chgData name="Louis Li" userId="64702545d0d34576" providerId="LiveId" clId="{67F01338-370D-416B-87B8-DFCA4079C386}" dt="2020-12-07T15:30:30.894" v="268" actId="478"/>
          <ac:spMkLst>
            <pc:docMk/>
            <pc:sldMk cId="3266498238" sldId="8856"/>
            <ac:spMk id="29" creationId="{47E040A1-B7C0-4CA8-ABE0-F4FC915A0F63}"/>
          </ac:spMkLst>
        </pc:spChg>
        <pc:spChg chg="del">
          <ac:chgData name="Louis Li" userId="64702545d0d34576" providerId="LiveId" clId="{67F01338-370D-416B-87B8-DFCA4079C386}" dt="2020-12-07T15:30:30.894" v="268" actId="478"/>
          <ac:spMkLst>
            <pc:docMk/>
            <pc:sldMk cId="3266498238" sldId="8856"/>
            <ac:spMk id="30" creationId="{F49DFD3A-2810-4951-A900-2DBA1A0B03F4}"/>
          </ac:spMkLst>
        </pc:spChg>
        <pc:spChg chg="del">
          <ac:chgData name="Louis Li" userId="64702545d0d34576" providerId="LiveId" clId="{67F01338-370D-416B-87B8-DFCA4079C386}" dt="2020-12-07T15:30:30.894" v="268" actId="478"/>
          <ac:spMkLst>
            <pc:docMk/>
            <pc:sldMk cId="3266498238" sldId="8856"/>
            <ac:spMk id="31" creationId="{EC78A9B6-CDA4-4EFB-9C7C-4E16F77196AA}"/>
          </ac:spMkLst>
        </pc:spChg>
        <pc:spChg chg="del">
          <ac:chgData name="Louis Li" userId="64702545d0d34576" providerId="LiveId" clId="{67F01338-370D-416B-87B8-DFCA4079C386}" dt="2020-12-07T15:30:30.894" v="268" actId="478"/>
          <ac:spMkLst>
            <pc:docMk/>
            <pc:sldMk cId="3266498238" sldId="8856"/>
            <ac:spMk id="32" creationId="{AA3734D1-B221-4655-8E43-B1A2D978B55A}"/>
          </ac:spMkLst>
        </pc:spChg>
        <pc:spChg chg="del">
          <ac:chgData name="Louis Li" userId="64702545d0d34576" providerId="LiveId" clId="{67F01338-370D-416B-87B8-DFCA4079C386}" dt="2020-12-07T15:32:51.777" v="280" actId="478"/>
          <ac:spMkLst>
            <pc:docMk/>
            <pc:sldMk cId="3266498238" sldId="8856"/>
            <ac:spMk id="34" creationId="{6810C0C4-2AC8-4634-BB4B-7DB775F57BB0}"/>
          </ac:spMkLst>
        </pc:spChg>
        <pc:picChg chg="add del mod">
          <ac:chgData name="Louis Li" userId="64702545d0d34576" providerId="LiveId" clId="{67F01338-370D-416B-87B8-DFCA4079C386}" dt="2020-12-07T15:29:01.260" v="175" actId="478"/>
          <ac:picMkLst>
            <pc:docMk/>
            <pc:sldMk cId="3266498238" sldId="8856"/>
            <ac:picMk id="1026" creationId="{BCF3C6FB-C85F-478A-9C8B-877D9110A912}"/>
          </ac:picMkLst>
        </pc:picChg>
        <pc:picChg chg="add mod">
          <ac:chgData name="Louis Li" userId="64702545d0d34576" providerId="LiveId" clId="{67F01338-370D-416B-87B8-DFCA4079C386}" dt="2020-12-07T17:07:02.347" v="458" actId="14100"/>
          <ac:picMkLst>
            <pc:docMk/>
            <pc:sldMk cId="3266498238" sldId="8856"/>
            <ac:picMk id="1028" creationId="{5D6B2A82-A8AD-46B4-B71B-5840189A5233}"/>
          </ac:picMkLst>
        </pc:picChg>
      </pc:sldChg>
      <pc:sldChg chg="modSp add del mod ord">
        <pc:chgData name="Louis Li" userId="64702545d0d34576" providerId="LiveId" clId="{67F01338-370D-416B-87B8-DFCA4079C386}" dt="2020-12-07T15:35:38.950" v="371" actId="47"/>
        <pc:sldMkLst>
          <pc:docMk/>
          <pc:sldMk cId="3828031359" sldId="8857"/>
        </pc:sldMkLst>
        <pc:spChg chg="mod">
          <ac:chgData name="Louis Li" userId="64702545d0d34576" providerId="LiveId" clId="{67F01338-370D-416B-87B8-DFCA4079C386}" dt="2020-12-07T14:01:40.138" v="151" actId="20577"/>
          <ac:spMkLst>
            <pc:docMk/>
            <pc:sldMk cId="3828031359" sldId="8857"/>
            <ac:spMk id="12" creationId="{B55AD97F-E23B-4E70-BC73-D8D74901A5A7}"/>
          </ac:spMkLst>
        </pc:spChg>
      </pc:sldChg>
      <pc:sldChg chg="modSp add del mod ord">
        <pc:chgData name="Louis Li" userId="64702545d0d34576" providerId="LiveId" clId="{67F01338-370D-416B-87B8-DFCA4079C386}" dt="2020-12-07T18:40:16.036" v="581" actId="47"/>
        <pc:sldMkLst>
          <pc:docMk/>
          <pc:sldMk cId="1879796706" sldId="8858"/>
        </pc:sldMkLst>
        <pc:spChg chg="mod">
          <ac:chgData name="Louis Li" userId="64702545d0d34576" providerId="LiveId" clId="{67F01338-370D-416B-87B8-DFCA4079C386}" dt="2020-12-07T14:01:57.089" v="162" actId="20577"/>
          <ac:spMkLst>
            <pc:docMk/>
            <pc:sldMk cId="1879796706" sldId="8858"/>
            <ac:spMk id="12" creationId="{B55AD97F-E23B-4E70-BC73-D8D74901A5A7}"/>
          </ac:spMkLst>
        </pc:spChg>
      </pc:sldChg>
      <pc:sldChg chg="addSp delSp modSp add mod">
        <pc:chgData name="Louis Li" userId="64702545d0d34576" providerId="LiveId" clId="{67F01338-370D-416B-87B8-DFCA4079C386}" dt="2020-12-07T18:36:25.884" v="579" actId="20577"/>
        <pc:sldMkLst>
          <pc:docMk/>
          <pc:sldMk cId="1167184105" sldId="8859"/>
        </pc:sldMkLst>
        <pc:spChg chg="add del">
          <ac:chgData name="Louis Li" userId="64702545d0d34576" providerId="LiveId" clId="{67F01338-370D-416B-87B8-DFCA4079C386}" dt="2020-12-07T18:17:36.247" v="465" actId="478"/>
          <ac:spMkLst>
            <pc:docMk/>
            <pc:sldMk cId="1167184105" sldId="8859"/>
            <ac:spMk id="3" creationId="{E07148BE-8945-4376-AF74-F4439AEE22BC}"/>
          </ac:spMkLst>
        </pc:spChg>
        <pc:spChg chg="add del">
          <ac:chgData name="Louis Li" userId="64702545d0d34576" providerId="LiveId" clId="{67F01338-370D-416B-87B8-DFCA4079C386}" dt="2020-12-07T18:17:38.229" v="466" actId="478"/>
          <ac:spMkLst>
            <pc:docMk/>
            <pc:sldMk cId="1167184105" sldId="8859"/>
            <ac:spMk id="7" creationId="{A004E786-C570-41A8-925C-F0DBBEC6C0D2}"/>
          </ac:spMkLst>
        </pc:spChg>
        <pc:spChg chg="mod">
          <ac:chgData name="Louis Li" userId="64702545d0d34576" providerId="LiveId" clId="{67F01338-370D-416B-87B8-DFCA4079C386}" dt="2020-12-07T18:36:25.884" v="579" actId="20577"/>
          <ac:spMkLst>
            <pc:docMk/>
            <pc:sldMk cId="1167184105" sldId="8859"/>
            <ac:spMk id="8" creationId="{6FAED78F-76B2-42AE-BBF6-FB544C816858}"/>
          </ac:spMkLst>
        </pc:spChg>
        <pc:spChg chg="mod">
          <ac:chgData name="Louis Li" userId="64702545d0d34576" providerId="LiveId" clId="{67F01338-370D-416B-87B8-DFCA4079C386}" dt="2020-12-07T18:17:44.606" v="469" actId="6549"/>
          <ac:spMkLst>
            <pc:docMk/>
            <pc:sldMk cId="1167184105" sldId="8859"/>
            <ac:spMk id="12" creationId="{B55AD97F-E23B-4E70-BC73-D8D74901A5A7}"/>
          </ac:spMkLst>
        </pc:spChg>
        <pc:spChg chg="mod">
          <ac:chgData name="Louis Li" userId="64702545d0d34576" providerId="LiveId" clId="{67F01338-370D-416B-87B8-DFCA4079C386}" dt="2020-12-07T18:36:09.055" v="571" actId="20577"/>
          <ac:spMkLst>
            <pc:docMk/>
            <pc:sldMk cId="1167184105" sldId="8859"/>
            <ac:spMk id="26" creationId="{DF0688A7-A5C8-476D-8A9D-2944FC40837C}"/>
          </ac:spMkLst>
        </pc:spChg>
        <pc:spChg chg="del">
          <ac:chgData name="Louis Li" userId="64702545d0d34576" providerId="LiveId" clId="{67F01338-370D-416B-87B8-DFCA4079C386}" dt="2020-12-07T18:17:51.788" v="471" actId="478"/>
          <ac:spMkLst>
            <pc:docMk/>
            <pc:sldMk cId="1167184105" sldId="8859"/>
            <ac:spMk id="27" creationId="{D4F2966D-7CB5-4576-B09E-5312B5C7F745}"/>
          </ac:spMkLst>
        </pc:spChg>
        <pc:spChg chg="del">
          <ac:chgData name="Louis Li" userId="64702545d0d34576" providerId="LiveId" clId="{67F01338-370D-416B-87B8-DFCA4079C386}" dt="2020-12-07T18:17:51.788" v="471" actId="478"/>
          <ac:spMkLst>
            <pc:docMk/>
            <pc:sldMk cId="1167184105" sldId="8859"/>
            <ac:spMk id="28" creationId="{B33B8827-7C0C-4334-8231-33C0D629D322}"/>
          </ac:spMkLst>
        </pc:spChg>
        <pc:spChg chg="del">
          <ac:chgData name="Louis Li" userId="64702545d0d34576" providerId="LiveId" clId="{67F01338-370D-416B-87B8-DFCA4079C386}" dt="2020-12-07T18:17:51.788" v="471" actId="478"/>
          <ac:spMkLst>
            <pc:docMk/>
            <pc:sldMk cId="1167184105" sldId="8859"/>
            <ac:spMk id="29" creationId="{47E040A1-B7C0-4CA8-ABE0-F4FC915A0F63}"/>
          </ac:spMkLst>
        </pc:spChg>
        <pc:spChg chg="del">
          <ac:chgData name="Louis Li" userId="64702545d0d34576" providerId="LiveId" clId="{67F01338-370D-416B-87B8-DFCA4079C386}" dt="2020-12-07T18:17:51.788" v="471" actId="478"/>
          <ac:spMkLst>
            <pc:docMk/>
            <pc:sldMk cId="1167184105" sldId="8859"/>
            <ac:spMk id="30" creationId="{F49DFD3A-2810-4951-A900-2DBA1A0B03F4}"/>
          </ac:spMkLst>
        </pc:spChg>
        <pc:spChg chg="del">
          <ac:chgData name="Louis Li" userId="64702545d0d34576" providerId="LiveId" clId="{67F01338-370D-416B-87B8-DFCA4079C386}" dt="2020-12-07T18:17:51.788" v="471" actId="478"/>
          <ac:spMkLst>
            <pc:docMk/>
            <pc:sldMk cId="1167184105" sldId="8859"/>
            <ac:spMk id="31" creationId="{EC78A9B6-CDA4-4EFB-9C7C-4E16F77196AA}"/>
          </ac:spMkLst>
        </pc:spChg>
        <pc:spChg chg="del">
          <ac:chgData name="Louis Li" userId="64702545d0d34576" providerId="LiveId" clId="{67F01338-370D-416B-87B8-DFCA4079C386}" dt="2020-12-07T18:17:51.788" v="471" actId="478"/>
          <ac:spMkLst>
            <pc:docMk/>
            <pc:sldMk cId="1167184105" sldId="8859"/>
            <ac:spMk id="32" creationId="{AA3734D1-B221-4655-8E43-B1A2D978B55A}"/>
          </ac:spMkLst>
        </pc:spChg>
        <pc:spChg chg="del">
          <ac:chgData name="Louis Li" userId="64702545d0d34576" providerId="LiveId" clId="{67F01338-370D-416B-87B8-DFCA4079C386}" dt="2020-12-07T18:17:48.396" v="470" actId="478"/>
          <ac:spMkLst>
            <pc:docMk/>
            <pc:sldMk cId="1167184105" sldId="8859"/>
            <ac:spMk id="34" creationId="{6810C0C4-2AC8-4634-BB4B-7DB775F57BB0}"/>
          </ac:spMkLst>
        </pc:spChg>
        <pc:picChg chg="add del mod">
          <ac:chgData name="Louis Li" userId="64702545d0d34576" providerId="LiveId" clId="{67F01338-370D-416B-87B8-DFCA4079C386}" dt="2020-12-07T18:35:30.657" v="475" actId="478"/>
          <ac:picMkLst>
            <pc:docMk/>
            <pc:sldMk cId="1167184105" sldId="8859"/>
            <ac:picMk id="2" creationId="{6F9963E9-50D6-4E3B-99E0-84DBD88F1B6E}"/>
          </ac:picMkLst>
        </pc:picChg>
        <pc:picChg chg="add mod">
          <ac:chgData name="Louis Li" userId="64702545d0d34576" providerId="LiveId" clId="{67F01338-370D-416B-87B8-DFCA4079C386}" dt="2020-12-07T18:35:34.966" v="477" actId="1076"/>
          <ac:picMkLst>
            <pc:docMk/>
            <pc:sldMk cId="1167184105" sldId="8859"/>
            <ac:picMk id="4" creationId="{81DE0709-E6F6-4DAC-9352-F96AE0F177E7}"/>
          </ac:picMkLst>
        </pc:picChg>
      </pc:sldChg>
      <pc:sldChg chg="addSp delSp modSp add mod">
        <pc:chgData name="Louis Li" userId="64702545d0d34576" providerId="LiveId" clId="{67F01338-370D-416B-87B8-DFCA4079C386}" dt="2020-12-07T15:55:41.926" v="452" actId="20577"/>
        <pc:sldMkLst>
          <pc:docMk/>
          <pc:sldMk cId="1622639912" sldId="8860"/>
        </pc:sldMkLst>
        <pc:spChg chg="mod">
          <ac:chgData name="Louis Li" userId="64702545d0d34576" providerId="LiveId" clId="{67F01338-370D-416B-87B8-DFCA4079C386}" dt="2020-12-07T15:52:12.136" v="394" actId="20577"/>
          <ac:spMkLst>
            <pc:docMk/>
            <pc:sldMk cId="1622639912" sldId="8860"/>
            <ac:spMk id="12" creationId="{B55AD97F-E23B-4E70-BC73-D8D74901A5A7}"/>
          </ac:spMkLst>
        </pc:spChg>
        <pc:spChg chg="mod">
          <ac:chgData name="Louis Li" userId="64702545d0d34576" providerId="LiveId" clId="{67F01338-370D-416B-87B8-DFCA4079C386}" dt="2020-12-07T15:55:41.926" v="452" actId="20577"/>
          <ac:spMkLst>
            <pc:docMk/>
            <pc:sldMk cId="1622639912" sldId="8860"/>
            <ac:spMk id="26" creationId="{DF0688A7-A5C8-476D-8A9D-2944FC40837C}"/>
          </ac:spMkLst>
        </pc:spChg>
        <pc:picChg chg="add mod">
          <ac:chgData name="Louis Li" userId="64702545d0d34576" providerId="LiveId" clId="{67F01338-370D-416B-87B8-DFCA4079C386}" dt="2020-12-07T15:46:00.349" v="377" actId="14100"/>
          <ac:picMkLst>
            <pc:docMk/>
            <pc:sldMk cId="1622639912" sldId="8860"/>
            <ac:picMk id="2" creationId="{0FD57B76-FFB2-401F-A16A-1EA996BFDCD4}"/>
          </ac:picMkLst>
        </pc:picChg>
        <pc:picChg chg="del">
          <ac:chgData name="Louis Li" userId="64702545d0d34576" providerId="LiveId" clId="{67F01338-370D-416B-87B8-DFCA4079C386}" dt="2020-12-07T15:45:33.754" v="372" actId="478"/>
          <ac:picMkLst>
            <pc:docMk/>
            <pc:sldMk cId="1622639912" sldId="8860"/>
            <ac:picMk id="1028" creationId="{5D6B2A82-A8AD-46B4-B71B-5840189A5233}"/>
          </ac:picMkLst>
        </pc:picChg>
      </pc:sldChg>
      <pc:sldChg chg="add del">
        <pc:chgData name="Louis Li" userId="64702545d0d34576" providerId="LiveId" clId="{67F01338-370D-416B-87B8-DFCA4079C386}" dt="2020-12-07T18:36:41.729" v="580" actId="47"/>
        <pc:sldMkLst>
          <pc:docMk/>
          <pc:sldMk cId="1129195683" sldId="8861"/>
        </pc:sldMkLst>
      </pc:sldChg>
      <pc:sldChg chg="modSp add del mod">
        <pc:chgData name="Louis Li" userId="64702545d0d34576" providerId="LiveId" clId="{67F01338-370D-416B-87B8-DFCA4079C386}" dt="2020-12-07T15:55:48.496" v="453" actId="47"/>
        <pc:sldMkLst>
          <pc:docMk/>
          <pc:sldMk cId="2903550275" sldId="8861"/>
        </pc:sldMkLst>
        <pc:spChg chg="mod">
          <ac:chgData name="Louis Li" userId="64702545d0d34576" providerId="LiveId" clId="{67F01338-370D-416B-87B8-DFCA4079C386}" dt="2020-12-07T15:48:20.446" v="388" actId="20577"/>
          <ac:spMkLst>
            <pc:docMk/>
            <pc:sldMk cId="2903550275" sldId="8861"/>
            <ac:spMk id="12" creationId="{B55AD97F-E23B-4E70-BC73-D8D74901A5A7}"/>
          </ac:spMkLst>
        </pc:spChg>
        <pc:spChg chg="mod">
          <ac:chgData name="Louis Li" userId="64702545d0d34576" providerId="LiveId" clId="{67F01338-370D-416B-87B8-DFCA4079C386}" dt="2020-12-07T15:48:26.776" v="389" actId="1076"/>
          <ac:spMkLst>
            <pc:docMk/>
            <pc:sldMk cId="2903550275" sldId="8861"/>
            <ac:spMk id="26" creationId="{DF0688A7-A5C8-476D-8A9D-2944FC40837C}"/>
          </ac:spMkLst>
        </pc:spChg>
      </pc:sldChg>
      <pc:sldChg chg="addSp delSp modSp add mod">
        <pc:chgData name="Louis Li" userId="64702545d0d34576" providerId="LiveId" clId="{67F01338-370D-416B-87B8-DFCA4079C386}" dt="2020-12-07T18:48:19.099" v="796" actId="1076"/>
        <pc:sldMkLst>
          <pc:docMk/>
          <pc:sldMk cId="3439944644" sldId="8861"/>
        </pc:sldMkLst>
        <pc:spChg chg="mod">
          <ac:chgData name="Louis Li" userId="64702545d0d34576" providerId="LiveId" clId="{67F01338-370D-416B-87B8-DFCA4079C386}" dt="2020-12-07T18:45:59.447" v="596" actId="1076"/>
          <ac:spMkLst>
            <pc:docMk/>
            <pc:sldMk cId="3439944644" sldId="8861"/>
            <ac:spMk id="12" creationId="{B55AD97F-E23B-4E70-BC73-D8D74901A5A7}"/>
          </ac:spMkLst>
        </pc:spChg>
        <pc:spChg chg="mod">
          <ac:chgData name="Louis Li" userId="64702545d0d34576" providerId="LiveId" clId="{67F01338-370D-416B-87B8-DFCA4079C386}" dt="2020-12-07T18:48:05.617" v="792" actId="1076"/>
          <ac:spMkLst>
            <pc:docMk/>
            <pc:sldMk cId="3439944644" sldId="8861"/>
            <ac:spMk id="26" creationId="{DF0688A7-A5C8-476D-8A9D-2944FC40837C}"/>
          </ac:spMkLst>
        </pc:spChg>
        <pc:spChg chg="del">
          <ac:chgData name="Louis Li" userId="64702545d0d34576" providerId="LiveId" clId="{67F01338-370D-416B-87B8-DFCA4079C386}" dt="2020-12-07T18:48:03.523" v="790" actId="478"/>
          <ac:spMkLst>
            <pc:docMk/>
            <pc:sldMk cId="3439944644" sldId="8861"/>
            <ac:spMk id="27" creationId="{D4F2966D-7CB5-4576-B09E-5312B5C7F745}"/>
          </ac:spMkLst>
        </pc:spChg>
        <pc:spChg chg="del">
          <ac:chgData name="Louis Li" userId="64702545d0d34576" providerId="LiveId" clId="{67F01338-370D-416B-87B8-DFCA4079C386}" dt="2020-12-07T18:48:03.523" v="790" actId="478"/>
          <ac:spMkLst>
            <pc:docMk/>
            <pc:sldMk cId="3439944644" sldId="8861"/>
            <ac:spMk id="28" creationId="{B33B8827-7C0C-4334-8231-33C0D629D322}"/>
          </ac:spMkLst>
        </pc:spChg>
        <pc:spChg chg="del">
          <ac:chgData name="Louis Li" userId="64702545d0d34576" providerId="LiveId" clId="{67F01338-370D-416B-87B8-DFCA4079C386}" dt="2020-12-07T18:48:03.523" v="790" actId="478"/>
          <ac:spMkLst>
            <pc:docMk/>
            <pc:sldMk cId="3439944644" sldId="8861"/>
            <ac:spMk id="29" creationId="{47E040A1-B7C0-4CA8-ABE0-F4FC915A0F63}"/>
          </ac:spMkLst>
        </pc:spChg>
        <pc:spChg chg="del">
          <ac:chgData name="Louis Li" userId="64702545d0d34576" providerId="LiveId" clId="{67F01338-370D-416B-87B8-DFCA4079C386}" dt="2020-12-07T18:48:03.523" v="790" actId="478"/>
          <ac:spMkLst>
            <pc:docMk/>
            <pc:sldMk cId="3439944644" sldId="8861"/>
            <ac:spMk id="30" creationId="{F49DFD3A-2810-4951-A900-2DBA1A0B03F4}"/>
          </ac:spMkLst>
        </pc:spChg>
        <pc:spChg chg="del">
          <ac:chgData name="Louis Li" userId="64702545d0d34576" providerId="LiveId" clId="{67F01338-370D-416B-87B8-DFCA4079C386}" dt="2020-12-07T18:48:09.643" v="793" actId="478"/>
          <ac:spMkLst>
            <pc:docMk/>
            <pc:sldMk cId="3439944644" sldId="8861"/>
            <ac:spMk id="31" creationId="{EC78A9B6-CDA4-4EFB-9C7C-4E16F77196AA}"/>
          </ac:spMkLst>
        </pc:spChg>
        <pc:spChg chg="del">
          <ac:chgData name="Louis Li" userId="64702545d0d34576" providerId="LiveId" clId="{67F01338-370D-416B-87B8-DFCA4079C386}" dt="2020-12-07T18:48:09.643" v="793" actId="478"/>
          <ac:spMkLst>
            <pc:docMk/>
            <pc:sldMk cId="3439944644" sldId="8861"/>
            <ac:spMk id="32" creationId="{AA3734D1-B221-4655-8E43-B1A2D978B55A}"/>
          </ac:spMkLst>
        </pc:spChg>
        <pc:spChg chg="mod">
          <ac:chgData name="Louis Li" userId="64702545d0d34576" providerId="LiveId" clId="{67F01338-370D-416B-87B8-DFCA4079C386}" dt="2020-12-07T18:46:04.327" v="601" actId="20577"/>
          <ac:spMkLst>
            <pc:docMk/>
            <pc:sldMk cId="3439944644" sldId="8861"/>
            <ac:spMk id="34" creationId="{6810C0C4-2AC8-4634-BB4B-7DB775F57BB0}"/>
          </ac:spMkLst>
        </pc:spChg>
        <pc:picChg chg="del">
          <ac:chgData name="Louis Li" userId="64702545d0d34576" providerId="LiveId" clId="{67F01338-370D-416B-87B8-DFCA4079C386}" dt="2020-12-07T18:45:51.034" v="592" actId="478"/>
          <ac:picMkLst>
            <pc:docMk/>
            <pc:sldMk cId="3439944644" sldId="8861"/>
            <ac:picMk id="2" creationId="{8F4F7386-67B0-4C34-90B5-231B945170F9}"/>
          </ac:picMkLst>
        </pc:picChg>
        <pc:picChg chg="add mod">
          <ac:chgData name="Louis Li" userId="64702545d0d34576" providerId="LiveId" clId="{67F01338-370D-416B-87B8-DFCA4079C386}" dt="2020-12-07T18:48:19.099" v="796" actId="1076"/>
          <ac:picMkLst>
            <pc:docMk/>
            <pc:sldMk cId="3439944644" sldId="8861"/>
            <ac:picMk id="3" creationId="{6164B60E-857B-4E13-81FF-C12F12A3BCA7}"/>
          </ac:picMkLst>
        </pc:picChg>
        <pc:picChg chg="del">
          <ac:chgData name="Louis Li" userId="64702545d0d34576" providerId="LiveId" clId="{67F01338-370D-416B-87B8-DFCA4079C386}" dt="2020-12-07T18:45:49.842" v="591" actId="478"/>
          <ac:picMkLst>
            <pc:docMk/>
            <pc:sldMk cId="3439944644" sldId="8861"/>
            <ac:picMk id="4" creationId="{3E4AC7F6-5733-41DD-A78D-9178C616C6D6}"/>
          </ac:picMkLst>
        </pc:picChg>
      </pc:sldChg>
      <pc:sldChg chg="addSp delSp modSp add mod">
        <pc:chgData name="Louis Li" userId="64702545d0d34576" providerId="LiveId" clId="{67F01338-370D-416B-87B8-DFCA4079C386}" dt="2020-12-07T18:49:23.193" v="842" actId="14100"/>
        <pc:sldMkLst>
          <pc:docMk/>
          <pc:sldMk cId="2755676059" sldId="8862"/>
        </pc:sldMkLst>
        <pc:spChg chg="mod">
          <ac:chgData name="Louis Li" userId="64702545d0d34576" providerId="LiveId" clId="{67F01338-370D-416B-87B8-DFCA4079C386}" dt="2020-12-07T18:49:01.586" v="838" actId="20577"/>
          <ac:spMkLst>
            <pc:docMk/>
            <pc:sldMk cId="2755676059" sldId="8862"/>
            <ac:spMk id="26" creationId="{DF0688A7-A5C8-476D-8A9D-2944FC40837C}"/>
          </ac:spMkLst>
        </pc:spChg>
        <pc:spChg chg="mod">
          <ac:chgData name="Louis Li" userId="64702545d0d34576" providerId="LiveId" clId="{67F01338-370D-416B-87B8-DFCA4079C386}" dt="2020-12-07T18:48:44.029" v="809" actId="20577"/>
          <ac:spMkLst>
            <pc:docMk/>
            <pc:sldMk cId="2755676059" sldId="8862"/>
            <ac:spMk id="34" creationId="{6810C0C4-2AC8-4634-BB4B-7DB775F57BB0}"/>
          </ac:spMkLst>
        </pc:spChg>
        <pc:picChg chg="add mod">
          <ac:chgData name="Louis Li" userId="64702545d0d34576" providerId="LiveId" clId="{67F01338-370D-416B-87B8-DFCA4079C386}" dt="2020-12-07T18:49:23.193" v="842" actId="14100"/>
          <ac:picMkLst>
            <pc:docMk/>
            <pc:sldMk cId="2755676059" sldId="8862"/>
            <ac:picMk id="2" creationId="{DD3CCEDB-2F2D-4F36-AE1A-82E9A1B79928}"/>
          </ac:picMkLst>
        </pc:picChg>
        <pc:picChg chg="del">
          <ac:chgData name="Louis Li" userId="64702545d0d34576" providerId="LiveId" clId="{67F01338-370D-416B-87B8-DFCA4079C386}" dt="2020-12-07T18:49:17.842" v="839" actId="478"/>
          <ac:picMkLst>
            <pc:docMk/>
            <pc:sldMk cId="2755676059" sldId="8862"/>
            <ac:picMk id="3" creationId="{6164B60E-857B-4E13-81FF-C12F12A3BCA7}"/>
          </ac:picMkLst>
        </pc:picChg>
      </pc:sldChg>
      <pc:sldChg chg="addSp delSp modSp mod">
        <pc:chgData name="Louis Li" userId="64702545d0d34576" providerId="LiveId" clId="{67F01338-370D-416B-87B8-DFCA4079C386}" dt="2020-12-10T02:48:00.853" v="845" actId="1076"/>
        <pc:sldMkLst>
          <pc:docMk/>
          <pc:sldMk cId="3008352709" sldId="8869"/>
        </pc:sldMkLst>
        <pc:picChg chg="del">
          <ac:chgData name="Louis Li" userId="64702545d0d34576" providerId="LiveId" clId="{67F01338-370D-416B-87B8-DFCA4079C386}" dt="2020-12-10T02:47:56.888" v="843" actId="478"/>
          <ac:picMkLst>
            <pc:docMk/>
            <pc:sldMk cId="3008352709" sldId="8869"/>
            <ac:picMk id="2" creationId="{209CF8E0-BEB5-4881-92DB-E212264F07F0}"/>
          </ac:picMkLst>
        </pc:picChg>
        <pc:picChg chg="add mod">
          <ac:chgData name="Louis Li" userId="64702545d0d34576" providerId="LiveId" clId="{67F01338-370D-416B-87B8-DFCA4079C386}" dt="2020-12-10T02:48:00.853" v="845" actId="1076"/>
          <ac:picMkLst>
            <pc:docMk/>
            <pc:sldMk cId="3008352709" sldId="8869"/>
            <ac:picMk id="5" creationId="{DE29AB28-7762-42D5-BC8A-CE5BDEE5D861}"/>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hyperlink" Target="https://www.airlines.org/dataset/per-minute-cost-of-delays-to-u-s-airlines/"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www.airlines.org/dataset/per-minute-cost-of-delays-to-u-s-airlines/" TargetMode="External"/><Relationship Id="rId1" Type="http://schemas.openxmlformats.org/officeDocument/2006/relationships/image" Target="../media/image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58C43B-2E0A-42DC-8792-E661E5F44D61}"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560B8E1D-3FB5-4D6C-B867-1238E78011DC}">
      <dgm:prSet phldrT="[Text]" custT="1"/>
      <dgm:spPr/>
      <dgm: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1">
                <a:extLst>
                  <a:ext uri="{A12FA001-AC4F-418D-AE19-62706E023703}">
                    <ahyp:hlinkClr xmlns:ahyp="http://schemas.microsoft.com/office/drawing/2018/hyperlinkcolor" val="tx"/>
                  </a:ext>
                </a:extLst>
              </a:hlinkClick>
            </a:rPr>
            <a:t>1</a:t>
          </a:r>
          <a:r>
            <a:rPr lang="en-US" sz="1000" dirty="0">
              <a:latin typeface="Open Sans" panose="020B0606030504020204" pitchFamily="34" charset="0"/>
              <a:ea typeface="Open Sans" panose="020B0606030504020204" pitchFamily="34" charset="0"/>
              <a:cs typeface="Open Sans" panose="020B0606030504020204" pitchFamily="34" charset="0"/>
            </a:rPr>
            <a:t>].</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r>
            <a:rPr lang="en-US" sz="10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endParaRPr lang="en-US" sz="1000" dirty="0">
            <a:latin typeface="Open Sans" panose="020B0606030504020204" pitchFamily="34" charset="0"/>
            <a:ea typeface="Open Sans" panose="020B0606030504020204" pitchFamily="34" charset="0"/>
            <a:cs typeface="Open Sans" panose="020B0606030504020204" pitchFamily="34" charset="0"/>
          </a:endParaRPr>
        </a:p>
      </dgm:t>
    </dgm:pt>
    <dgm:pt modelId="{6BA49061-0473-4779-BCB7-8B51D723B1F7}" type="parTrans" cxnId="{4BB8B43C-4702-42D3-825A-4F84578356CE}">
      <dgm:prSet/>
      <dgm:spPr/>
      <dgm:t>
        <a:bodyPr/>
        <a:lstStyle/>
        <a:p>
          <a:endParaRPr lang="en-US"/>
        </a:p>
      </dgm:t>
    </dgm:pt>
    <dgm:pt modelId="{92B3EC27-23DA-4F9F-99C1-4FD310D55B53}" type="sibTrans" cxnId="{4BB8B43C-4702-42D3-825A-4F84578356CE}">
      <dgm:prSet/>
      <dgm:spPr/>
      <dgm:t>
        <a:bodyPr/>
        <a:lstStyle/>
        <a:p>
          <a:endParaRPr lang="en-US"/>
        </a:p>
      </dgm:t>
    </dgm:pt>
    <dgm:pt modelId="{F93BD1CB-33E8-48E2-AC0A-37493A79416E}" type="pres">
      <dgm:prSet presAssocID="{4758C43B-2E0A-42DC-8792-E661E5F44D61}" presName="hierChild1" presStyleCnt="0">
        <dgm:presLayoutVars>
          <dgm:chPref val="1"/>
          <dgm:dir/>
          <dgm:animOne val="branch"/>
          <dgm:animLvl val="lvl"/>
          <dgm:resizeHandles/>
        </dgm:presLayoutVars>
      </dgm:prSet>
      <dgm:spPr/>
    </dgm:pt>
    <dgm:pt modelId="{653AD078-DFAA-4D71-8A44-A4878339CF2D}" type="pres">
      <dgm:prSet presAssocID="{560B8E1D-3FB5-4D6C-B867-1238E78011DC}" presName="hierRoot1" presStyleCnt="0"/>
      <dgm:spPr/>
    </dgm:pt>
    <dgm:pt modelId="{6F5A8AFB-F954-4B56-BB76-43FAF1EA34C3}" type="pres">
      <dgm:prSet presAssocID="{560B8E1D-3FB5-4D6C-B867-1238E78011DC}" presName="composite" presStyleCnt="0"/>
      <dgm:spPr/>
    </dgm:pt>
    <dgm:pt modelId="{7F46A07D-0FEC-472F-9DA3-2FA15BE522A5}" type="pres">
      <dgm:prSet presAssocID="{560B8E1D-3FB5-4D6C-B867-1238E78011DC}" presName="image" presStyleLbl="node0" presStyleIdx="0" presStyleCnt="1"/>
      <dgm:spPr>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dgm:spPr>
    </dgm:pt>
    <dgm:pt modelId="{81071170-B8C6-43E6-A73E-A667D266F65D}" type="pres">
      <dgm:prSet presAssocID="{560B8E1D-3FB5-4D6C-B867-1238E78011DC}" presName="text" presStyleLbl="revTx" presStyleIdx="0" presStyleCnt="1" custLinFactNeighborX="3558" custLinFactNeighborY="-1099">
        <dgm:presLayoutVars>
          <dgm:chPref val="3"/>
        </dgm:presLayoutVars>
      </dgm:prSet>
      <dgm:spPr/>
    </dgm:pt>
    <dgm:pt modelId="{C4AD2463-7B00-4338-B9F6-9FA1FB2127E8}" type="pres">
      <dgm:prSet presAssocID="{560B8E1D-3FB5-4D6C-B867-1238E78011DC}" presName="hierChild2" presStyleCnt="0"/>
      <dgm:spPr/>
    </dgm:pt>
  </dgm:ptLst>
  <dgm:cxnLst>
    <dgm:cxn modelId="{4BB8B43C-4702-42D3-825A-4F84578356CE}" srcId="{4758C43B-2E0A-42DC-8792-E661E5F44D61}" destId="{560B8E1D-3FB5-4D6C-B867-1238E78011DC}" srcOrd="0" destOrd="0" parTransId="{6BA49061-0473-4779-BCB7-8B51D723B1F7}" sibTransId="{92B3EC27-23DA-4F9F-99C1-4FD310D55B53}"/>
    <dgm:cxn modelId="{1175F143-0D05-4CDF-A216-DCDB4CBB7575}" type="presOf" srcId="{560B8E1D-3FB5-4D6C-B867-1238E78011DC}" destId="{81071170-B8C6-43E6-A73E-A667D266F65D}" srcOrd="0" destOrd="0" presId="urn:microsoft.com/office/officeart/2009/layout/CirclePictureHierarchy"/>
    <dgm:cxn modelId="{41448397-E987-45DC-BEA8-7197CDAEC404}" type="presOf" srcId="{4758C43B-2E0A-42DC-8792-E661E5F44D61}" destId="{F93BD1CB-33E8-48E2-AC0A-37493A79416E}" srcOrd="0" destOrd="0" presId="urn:microsoft.com/office/officeart/2009/layout/CirclePictureHierarchy"/>
    <dgm:cxn modelId="{436065D1-F7AB-423C-8D36-D07637B98387}" type="presParOf" srcId="{F93BD1CB-33E8-48E2-AC0A-37493A79416E}" destId="{653AD078-DFAA-4D71-8A44-A4878339CF2D}" srcOrd="0" destOrd="0" presId="urn:microsoft.com/office/officeart/2009/layout/CirclePictureHierarchy"/>
    <dgm:cxn modelId="{844EC101-302E-4B50-AECD-2152F8361F6E}" type="presParOf" srcId="{653AD078-DFAA-4D71-8A44-A4878339CF2D}" destId="{6F5A8AFB-F954-4B56-BB76-43FAF1EA34C3}" srcOrd="0" destOrd="0" presId="urn:microsoft.com/office/officeart/2009/layout/CirclePictureHierarchy"/>
    <dgm:cxn modelId="{2A9C1D26-5653-4475-8246-7B66D8A882A9}" type="presParOf" srcId="{6F5A8AFB-F954-4B56-BB76-43FAF1EA34C3}" destId="{7F46A07D-0FEC-472F-9DA3-2FA15BE522A5}" srcOrd="0" destOrd="0" presId="urn:microsoft.com/office/officeart/2009/layout/CirclePictureHierarchy"/>
    <dgm:cxn modelId="{0EC90CED-2E8E-4967-97AA-81BB46689523}" type="presParOf" srcId="{6F5A8AFB-F954-4B56-BB76-43FAF1EA34C3}" destId="{81071170-B8C6-43E6-A73E-A667D266F65D}" srcOrd="1" destOrd="0" presId="urn:microsoft.com/office/officeart/2009/layout/CirclePictureHierarchy"/>
    <dgm:cxn modelId="{04C4C5D5-8034-4AA2-A126-21A9F163C051}" type="presParOf" srcId="{653AD078-DFAA-4D71-8A44-A4878339CF2D}" destId="{C4AD2463-7B00-4338-B9F6-9FA1FB2127E8}"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6A07D-0FEC-472F-9DA3-2FA15BE522A5}">
      <dsp:nvSpPr>
        <dsp:cNvPr id="0" name=""/>
        <dsp:cNvSpPr/>
      </dsp:nvSpPr>
      <dsp:spPr>
        <a:xfrm>
          <a:off x="257125" y="38084"/>
          <a:ext cx="2761019" cy="27610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071170-B8C6-43E6-A73E-A667D266F65D}">
      <dsp:nvSpPr>
        <dsp:cNvPr id="0" name=""/>
        <dsp:cNvSpPr/>
      </dsp:nvSpPr>
      <dsp:spPr>
        <a:xfrm>
          <a:off x="3165500" y="838"/>
          <a:ext cx="4141529" cy="276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kern="12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2">
                <a:extLst>
                  <a:ext uri="{A12FA001-AC4F-418D-AE19-62706E023703}">
                    <ahyp:hlinkClr xmlns:ahyp="http://schemas.microsoft.com/office/drawing/2018/hyperlinkcolor" val="tx"/>
                  </a:ext>
                </a:extLst>
              </a:hlinkClick>
            </a:rPr>
            <a:t>1</a:t>
          </a:r>
          <a:r>
            <a:rPr lang="en-US" sz="1000" kern="1200" dirty="0">
              <a:latin typeface="Open Sans" panose="020B0606030504020204" pitchFamily="34" charset="0"/>
              <a:ea typeface="Open Sans" panose="020B0606030504020204" pitchFamily="34" charset="0"/>
              <a:cs typeface="Open Sans" panose="020B0606030504020204" pitchFamily="34" charset="0"/>
            </a:rPr>
            <a:t>].</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dsp:txBody>
      <dsp:txXfrm>
        <a:off x="3165500" y="838"/>
        <a:ext cx="4141529" cy="2761019"/>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FC00C3-C3A7-49C9-BE9C-392448B2DEC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a:extLst>
              <a:ext uri="{FF2B5EF4-FFF2-40B4-BE49-F238E27FC236}">
                <a16:creationId xmlns:a16="http://schemas.microsoft.com/office/drawing/2014/main" id="{2576E70E-57DA-4B8D-A23F-3D108B72F9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DEE971-E790-41C1-8456-BC2D2E15E55B}" type="datetimeFigureOut">
              <a:rPr lang="id-ID" smtClean="0"/>
              <a:t>10/12/2020</a:t>
            </a:fld>
            <a:endParaRPr lang="id-ID"/>
          </a:p>
        </p:txBody>
      </p:sp>
      <p:sp>
        <p:nvSpPr>
          <p:cNvPr id="4" name="Footer Placeholder 3">
            <a:extLst>
              <a:ext uri="{FF2B5EF4-FFF2-40B4-BE49-F238E27FC236}">
                <a16:creationId xmlns:a16="http://schemas.microsoft.com/office/drawing/2014/main" id="{56C1FDA8-D693-4ACB-A8B5-2A81C1FF5B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a:extLst>
              <a:ext uri="{FF2B5EF4-FFF2-40B4-BE49-F238E27FC236}">
                <a16:creationId xmlns:a16="http://schemas.microsoft.com/office/drawing/2014/main" id="{839FCC8A-9F9B-436E-BA04-251E8AF5D1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CC62B7-EDF2-4F67-9B39-49BE7BC3F734}" type="slidenum">
              <a:rPr lang="id-ID" smtClean="0"/>
              <a:t>‹#›</a:t>
            </a:fld>
            <a:endParaRPr lang="id-ID"/>
          </a:p>
        </p:txBody>
      </p:sp>
    </p:spTree>
    <p:extLst>
      <p:ext uri="{BB962C8B-B14F-4D97-AF65-F5344CB8AC3E}">
        <p14:creationId xmlns:p14="http://schemas.microsoft.com/office/powerpoint/2010/main" val="294143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6030504020204" pitchFamily="34" charset="0"/>
              </a:defRPr>
            </a:lvl1pPr>
          </a:lstStyle>
          <a:p>
            <a:fld id="{AD2599C4-4229-475F-9C34-8285E730588A}" type="datetimeFigureOut">
              <a:rPr lang="en-US" smtClean="0"/>
              <a:pPr/>
              <a:t>12/10/2020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6030504020204" pitchFamily="34" charset="0"/>
              </a:defRPr>
            </a:lvl1pPr>
          </a:lstStyle>
          <a:p>
            <a:fld id="{B7288E54-127E-4B6F-AC58-4EC260C3EEC3}" type="slidenum">
              <a:rPr lang="en-US" smtClean="0"/>
              <a:pPr/>
              <a:t>‹#›</a:t>
            </a:fld>
            <a:endParaRPr lang="en-US" dirty="0"/>
          </a:p>
        </p:txBody>
      </p:sp>
    </p:spTree>
    <p:extLst>
      <p:ext uri="{BB962C8B-B14F-4D97-AF65-F5344CB8AC3E}">
        <p14:creationId xmlns:p14="http://schemas.microsoft.com/office/powerpoint/2010/main" val="290195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pitchFamily="34" charset="0"/>
        <a:ea typeface="+mn-ea"/>
        <a:cs typeface="+mn-cs"/>
      </a:defRPr>
    </a:lvl1pPr>
    <a:lvl2pPr marL="457200" algn="l" defTabSz="914400" rtl="0" eaLnBrk="1" latinLnBrk="0" hangingPunct="1">
      <a:defRPr sz="1200" kern="1200">
        <a:solidFill>
          <a:schemeClr val="tx1"/>
        </a:solidFill>
        <a:latin typeface="Open Sans" panose="020B0606030504020204" pitchFamily="34" charset="0"/>
        <a:ea typeface="+mn-ea"/>
        <a:cs typeface="+mn-cs"/>
      </a:defRPr>
    </a:lvl2pPr>
    <a:lvl3pPr marL="914400" algn="l" defTabSz="914400" rtl="0" eaLnBrk="1" latinLnBrk="0" hangingPunct="1">
      <a:defRPr sz="1200" kern="1200">
        <a:solidFill>
          <a:schemeClr val="tx1"/>
        </a:solidFill>
        <a:latin typeface="Open Sans" panose="020B0606030504020204" pitchFamily="34" charset="0"/>
        <a:ea typeface="+mn-ea"/>
        <a:cs typeface="+mn-cs"/>
      </a:defRPr>
    </a:lvl3pPr>
    <a:lvl4pPr marL="1371600" algn="l" defTabSz="914400" rtl="0" eaLnBrk="1" latinLnBrk="0" hangingPunct="1">
      <a:defRPr sz="1200" kern="1200">
        <a:solidFill>
          <a:schemeClr val="tx1"/>
        </a:solidFill>
        <a:latin typeface="Open Sans" panose="020B0606030504020204" pitchFamily="34" charset="0"/>
        <a:ea typeface="+mn-ea"/>
        <a:cs typeface="+mn-cs"/>
      </a:defRPr>
    </a:lvl4pPr>
    <a:lvl5pPr marL="1828800" algn="l" defTabSz="914400" rtl="0" eaLnBrk="1" latinLnBrk="0" hangingPunct="1">
      <a:defRPr sz="120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B809-19DD-40AB-AA5F-4F3D7BB962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5B5227-8A22-4975-90DB-761ADFEB61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95F7E6-1DCC-4B71-9016-195A2405977B}"/>
              </a:ext>
            </a:extLst>
          </p:cNvPr>
          <p:cNvSpPr>
            <a:spLocks noGrp="1"/>
          </p:cNvSpPr>
          <p:nvPr>
            <p:ph type="dt" sz="half" idx="10"/>
          </p:nvPr>
        </p:nvSpPr>
        <p:spPr/>
        <p:txBody>
          <a:bodyPr/>
          <a:lstStyle/>
          <a:p>
            <a:fld id="{56104E31-4017-4F75-BD3F-4D8318EC7F27}" type="datetimeFigureOut">
              <a:rPr lang="en-US" smtClean="0"/>
              <a:t>12/10/2020</a:t>
            </a:fld>
            <a:endParaRPr lang="en-US"/>
          </a:p>
        </p:txBody>
      </p:sp>
      <p:sp>
        <p:nvSpPr>
          <p:cNvPr id="5" name="Footer Placeholder 4">
            <a:extLst>
              <a:ext uri="{FF2B5EF4-FFF2-40B4-BE49-F238E27FC236}">
                <a16:creationId xmlns:a16="http://schemas.microsoft.com/office/drawing/2014/main" id="{F533A22F-9F4B-430F-AF84-7293FB70A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86832-301A-4DCB-B0B0-F97F59FF5A83}"/>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230475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32C5AE-684A-471F-B54B-7539613402AE}"/>
              </a:ext>
            </a:extLst>
          </p:cNvPr>
          <p:cNvSpPr/>
          <p:nvPr userDrawn="1"/>
        </p:nvSpPr>
        <p:spPr>
          <a:xfrm>
            <a:off x="7387771" y="0"/>
            <a:ext cx="4804229" cy="40930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356D0CC-A7FA-4F36-A81B-5DBFD036AC66}"/>
              </a:ext>
            </a:extLst>
          </p:cNvPr>
          <p:cNvSpPr>
            <a:spLocks noGrp="1"/>
          </p:cNvSpPr>
          <p:nvPr>
            <p:ph type="pic" sz="quarter" idx="10"/>
          </p:nvPr>
        </p:nvSpPr>
        <p:spPr>
          <a:xfrm>
            <a:off x="5050971" y="943429"/>
            <a:ext cx="4223658" cy="5914571"/>
          </a:xfrm>
          <a:custGeom>
            <a:avLst/>
            <a:gdLst>
              <a:gd name="connsiteX0" fmla="*/ 0 w 4223658"/>
              <a:gd name="connsiteY0" fmla="*/ 0 h 5914571"/>
              <a:gd name="connsiteX1" fmla="*/ 4223658 w 4223658"/>
              <a:gd name="connsiteY1" fmla="*/ 0 h 5914571"/>
              <a:gd name="connsiteX2" fmla="*/ 4223658 w 4223658"/>
              <a:gd name="connsiteY2" fmla="*/ 5914571 h 5914571"/>
              <a:gd name="connsiteX3" fmla="*/ 0 w 4223658"/>
              <a:gd name="connsiteY3" fmla="*/ 5914571 h 5914571"/>
            </a:gdLst>
            <a:ahLst/>
            <a:cxnLst>
              <a:cxn ang="0">
                <a:pos x="connsiteX0" y="connsiteY0"/>
              </a:cxn>
              <a:cxn ang="0">
                <a:pos x="connsiteX1" y="connsiteY1"/>
              </a:cxn>
              <a:cxn ang="0">
                <a:pos x="connsiteX2" y="connsiteY2"/>
              </a:cxn>
              <a:cxn ang="0">
                <a:pos x="connsiteX3" y="connsiteY3"/>
              </a:cxn>
            </a:cxnLst>
            <a:rect l="l" t="t" r="r" b="b"/>
            <a:pathLst>
              <a:path w="4223658" h="5914571">
                <a:moveTo>
                  <a:pt x="0" y="0"/>
                </a:moveTo>
                <a:lnTo>
                  <a:pt x="4223658" y="0"/>
                </a:lnTo>
                <a:lnTo>
                  <a:pt x="4223658" y="5914571"/>
                </a:lnTo>
                <a:lnTo>
                  <a:pt x="0" y="5914571"/>
                </a:lnTo>
                <a:close/>
              </a:path>
            </a:pathLst>
          </a:custGeom>
        </p:spPr>
        <p:txBody>
          <a:bodyPr wrap="square">
            <a:noAutofit/>
          </a:bodyPr>
          <a:lstStyle/>
          <a:p>
            <a:endParaRPr lang="en-US"/>
          </a:p>
        </p:txBody>
      </p:sp>
    </p:spTree>
    <p:extLst>
      <p:ext uri="{BB962C8B-B14F-4D97-AF65-F5344CB8AC3E}">
        <p14:creationId xmlns:p14="http://schemas.microsoft.com/office/powerpoint/2010/main" val="956506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0E6C81-E5BE-4DCA-BC13-D565CD833164}"/>
              </a:ext>
            </a:extLst>
          </p:cNvPr>
          <p:cNvSpPr/>
          <p:nvPr userDrawn="1"/>
        </p:nvSpPr>
        <p:spPr>
          <a:xfrm>
            <a:off x="1" y="725714"/>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98CD3A8-386B-4A69-A5A7-D8962BC76F5F}"/>
              </a:ext>
            </a:extLst>
          </p:cNvPr>
          <p:cNvSpPr>
            <a:spLocks noGrp="1"/>
          </p:cNvSpPr>
          <p:nvPr>
            <p:ph type="pic" sz="quarter" idx="10"/>
          </p:nvPr>
        </p:nvSpPr>
        <p:spPr>
          <a:xfrm>
            <a:off x="957943" y="1447800"/>
            <a:ext cx="5646057" cy="3962400"/>
          </a:xfrm>
          <a:custGeom>
            <a:avLst/>
            <a:gdLst>
              <a:gd name="connsiteX0" fmla="*/ 0 w 5646057"/>
              <a:gd name="connsiteY0" fmla="*/ 0 h 3962400"/>
              <a:gd name="connsiteX1" fmla="*/ 5646057 w 5646057"/>
              <a:gd name="connsiteY1" fmla="*/ 0 h 3962400"/>
              <a:gd name="connsiteX2" fmla="*/ 5646057 w 5646057"/>
              <a:gd name="connsiteY2" fmla="*/ 3962400 h 3962400"/>
              <a:gd name="connsiteX3" fmla="*/ 0 w 5646057"/>
              <a:gd name="connsiteY3" fmla="*/ 3962400 h 3962400"/>
            </a:gdLst>
            <a:ahLst/>
            <a:cxnLst>
              <a:cxn ang="0">
                <a:pos x="connsiteX0" y="connsiteY0"/>
              </a:cxn>
              <a:cxn ang="0">
                <a:pos x="connsiteX1" y="connsiteY1"/>
              </a:cxn>
              <a:cxn ang="0">
                <a:pos x="connsiteX2" y="connsiteY2"/>
              </a:cxn>
              <a:cxn ang="0">
                <a:pos x="connsiteX3" y="connsiteY3"/>
              </a:cxn>
            </a:cxnLst>
            <a:rect l="l" t="t" r="r" b="b"/>
            <a:pathLst>
              <a:path w="5646057" h="3962400">
                <a:moveTo>
                  <a:pt x="0" y="0"/>
                </a:moveTo>
                <a:lnTo>
                  <a:pt x="5646057" y="0"/>
                </a:lnTo>
                <a:lnTo>
                  <a:pt x="5646057" y="3962400"/>
                </a:lnTo>
                <a:lnTo>
                  <a:pt x="0" y="3962400"/>
                </a:lnTo>
                <a:close/>
              </a:path>
            </a:pathLst>
          </a:custGeom>
        </p:spPr>
        <p:txBody>
          <a:bodyPr wrap="square">
            <a:noAutofit/>
          </a:bodyPr>
          <a:lstStyle/>
          <a:p>
            <a:endParaRPr lang="en-US"/>
          </a:p>
        </p:txBody>
      </p:sp>
    </p:spTree>
    <p:extLst>
      <p:ext uri="{BB962C8B-B14F-4D97-AF65-F5344CB8AC3E}">
        <p14:creationId xmlns:p14="http://schemas.microsoft.com/office/powerpoint/2010/main" val="3382087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701E46-BAD1-4AB6-8B51-8812311D41AB}"/>
              </a:ext>
            </a:extLst>
          </p:cNvPr>
          <p:cNvSpPr/>
          <p:nvPr userDrawn="1"/>
        </p:nvSpPr>
        <p:spPr>
          <a:xfrm>
            <a:off x="6096000" y="1349829"/>
            <a:ext cx="6197601" cy="5508171"/>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45F10EFC-54F9-41FE-B034-4066872BFCD8}"/>
              </a:ext>
            </a:extLst>
          </p:cNvPr>
          <p:cNvSpPr>
            <a:spLocks noGrp="1"/>
          </p:cNvSpPr>
          <p:nvPr>
            <p:ph type="pic" sz="quarter" idx="10"/>
          </p:nvPr>
        </p:nvSpPr>
        <p:spPr>
          <a:xfrm>
            <a:off x="7474857" y="0"/>
            <a:ext cx="4717143" cy="4818743"/>
          </a:xfrm>
          <a:custGeom>
            <a:avLst/>
            <a:gdLst>
              <a:gd name="connsiteX0" fmla="*/ 0 w 4717143"/>
              <a:gd name="connsiteY0" fmla="*/ 0 h 4818743"/>
              <a:gd name="connsiteX1" fmla="*/ 4717143 w 4717143"/>
              <a:gd name="connsiteY1" fmla="*/ 0 h 4818743"/>
              <a:gd name="connsiteX2" fmla="*/ 4717143 w 4717143"/>
              <a:gd name="connsiteY2" fmla="*/ 4818743 h 4818743"/>
              <a:gd name="connsiteX3" fmla="*/ 0 w 4717143"/>
              <a:gd name="connsiteY3" fmla="*/ 4818743 h 4818743"/>
            </a:gdLst>
            <a:ahLst/>
            <a:cxnLst>
              <a:cxn ang="0">
                <a:pos x="connsiteX0" y="connsiteY0"/>
              </a:cxn>
              <a:cxn ang="0">
                <a:pos x="connsiteX1" y="connsiteY1"/>
              </a:cxn>
              <a:cxn ang="0">
                <a:pos x="connsiteX2" y="connsiteY2"/>
              </a:cxn>
              <a:cxn ang="0">
                <a:pos x="connsiteX3" y="connsiteY3"/>
              </a:cxn>
            </a:cxnLst>
            <a:rect l="l" t="t" r="r" b="b"/>
            <a:pathLst>
              <a:path w="4717143" h="4818743">
                <a:moveTo>
                  <a:pt x="0" y="0"/>
                </a:moveTo>
                <a:lnTo>
                  <a:pt x="4717143" y="0"/>
                </a:lnTo>
                <a:lnTo>
                  <a:pt x="4717143" y="4818743"/>
                </a:lnTo>
                <a:lnTo>
                  <a:pt x="0" y="4818743"/>
                </a:lnTo>
                <a:close/>
              </a:path>
            </a:pathLst>
          </a:custGeom>
        </p:spPr>
        <p:txBody>
          <a:bodyPr wrap="square">
            <a:noAutofit/>
          </a:bodyPr>
          <a:lstStyle/>
          <a:p>
            <a:endParaRPr lang="en-US"/>
          </a:p>
        </p:txBody>
      </p:sp>
    </p:spTree>
    <p:extLst>
      <p:ext uri="{BB962C8B-B14F-4D97-AF65-F5344CB8AC3E}">
        <p14:creationId xmlns:p14="http://schemas.microsoft.com/office/powerpoint/2010/main" val="5189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D3A8F1-7C83-49B6-98C4-1379A5830C4E}"/>
              </a:ext>
            </a:extLst>
          </p:cNvPr>
          <p:cNvSpPr/>
          <p:nvPr userDrawn="1"/>
        </p:nvSpPr>
        <p:spPr>
          <a:xfrm>
            <a:off x="711201" y="0"/>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45C2C4B6-6E92-42D6-BF30-62B1228DAA02}"/>
              </a:ext>
            </a:extLst>
          </p:cNvPr>
          <p:cNvSpPr>
            <a:spLocks noGrp="1"/>
          </p:cNvSpPr>
          <p:nvPr>
            <p:ph type="pic" sz="quarter" idx="10"/>
          </p:nvPr>
        </p:nvSpPr>
        <p:spPr>
          <a:xfrm>
            <a:off x="0" y="1524000"/>
            <a:ext cx="3380872" cy="2772229"/>
          </a:xfrm>
          <a:custGeom>
            <a:avLst/>
            <a:gdLst>
              <a:gd name="connsiteX0" fmla="*/ 0 w 3380872"/>
              <a:gd name="connsiteY0" fmla="*/ 0 h 2772229"/>
              <a:gd name="connsiteX1" fmla="*/ 3380872 w 3380872"/>
              <a:gd name="connsiteY1" fmla="*/ 0 h 2772229"/>
              <a:gd name="connsiteX2" fmla="*/ 3380872 w 3380872"/>
              <a:gd name="connsiteY2" fmla="*/ 2772229 h 2772229"/>
              <a:gd name="connsiteX3" fmla="*/ 0 w 3380872"/>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380872" h="2772229">
                <a:moveTo>
                  <a:pt x="0" y="0"/>
                </a:moveTo>
                <a:lnTo>
                  <a:pt x="3380872" y="0"/>
                </a:lnTo>
                <a:lnTo>
                  <a:pt x="3380872" y="2772229"/>
                </a:lnTo>
                <a:lnTo>
                  <a:pt x="0" y="2772229"/>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1F9B698-D31B-4F8A-B721-2A8ABB02EBA9}"/>
              </a:ext>
            </a:extLst>
          </p:cNvPr>
          <p:cNvSpPr>
            <a:spLocks noGrp="1"/>
          </p:cNvSpPr>
          <p:nvPr>
            <p:ph type="pic" sz="quarter" idx="11"/>
          </p:nvPr>
        </p:nvSpPr>
        <p:spPr>
          <a:xfrm>
            <a:off x="3609579" y="1523999"/>
            <a:ext cx="3560478" cy="2772229"/>
          </a:xfrm>
          <a:custGeom>
            <a:avLst/>
            <a:gdLst>
              <a:gd name="connsiteX0" fmla="*/ 0 w 3560478"/>
              <a:gd name="connsiteY0" fmla="*/ 0 h 2772229"/>
              <a:gd name="connsiteX1" fmla="*/ 3560478 w 3560478"/>
              <a:gd name="connsiteY1" fmla="*/ 0 h 2772229"/>
              <a:gd name="connsiteX2" fmla="*/ 3560478 w 3560478"/>
              <a:gd name="connsiteY2" fmla="*/ 2772229 h 2772229"/>
              <a:gd name="connsiteX3" fmla="*/ 0 w 3560478"/>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560478" h="2772229">
                <a:moveTo>
                  <a:pt x="0" y="0"/>
                </a:moveTo>
                <a:lnTo>
                  <a:pt x="3560478" y="0"/>
                </a:lnTo>
                <a:lnTo>
                  <a:pt x="3560478" y="2772229"/>
                </a:lnTo>
                <a:lnTo>
                  <a:pt x="0" y="2772229"/>
                </a:lnTo>
                <a:close/>
              </a:path>
            </a:pathLst>
          </a:custGeom>
        </p:spPr>
        <p:txBody>
          <a:bodyPr wrap="square">
            <a:noAutofit/>
          </a:bodyPr>
          <a:lstStyle/>
          <a:p>
            <a:endParaRPr lang="en-US"/>
          </a:p>
        </p:txBody>
      </p:sp>
    </p:spTree>
    <p:extLst>
      <p:ext uri="{BB962C8B-B14F-4D97-AF65-F5344CB8AC3E}">
        <p14:creationId xmlns:p14="http://schemas.microsoft.com/office/powerpoint/2010/main" val="274404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D36EB7-0EF1-49B8-94B2-B7DBB7D5452A}"/>
              </a:ext>
            </a:extLst>
          </p:cNvPr>
          <p:cNvSpPr/>
          <p:nvPr userDrawn="1"/>
        </p:nvSpPr>
        <p:spPr>
          <a:xfrm>
            <a:off x="7130867" y="1211943"/>
            <a:ext cx="5061133" cy="564605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5D99B7-6C50-412F-BE65-BACB421F765B}"/>
              </a:ext>
            </a:extLst>
          </p:cNvPr>
          <p:cNvSpPr>
            <a:spLocks noGrp="1"/>
          </p:cNvSpPr>
          <p:nvPr>
            <p:ph type="pic" sz="quarter" idx="10"/>
          </p:nvPr>
        </p:nvSpPr>
        <p:spPr>
          <a:xfrm>
            <a:off x="6212114" y="0"/>
            <a:ext cx="4513943" cy="5646057"/>
          </a:xfrm>
          <a:custGeom>
            <a:avLst/>
            <a:gdLst>
              <a:gd name="connsiteX0" fmla="*/ 0 w 4513943"/>
              <a:gd name="connsiteY0" fmla="*/ 0 h 5646057"/>
              <a:gd name="connsiteX1" fmla="*/ 4513943 w 4513943"/>
              <a:gd name="connsiteY1" fmla="*/ 0 h 5646057"/>
              <a:gd name="connsiteX2" fmla="*/ 4513943 w 4513943"/>
              <a:gd name="connsiteY2" fmla="*/ 5646057 h 5646057"/>
              <a:gd name="connsiteX3" fmla="*/ 0 w 4513943"/>
              <a:gd name="connsiteY3" fmla="*/ 5646057 h 5646057"/>
            </a:gdLst>
            <a:ahLst/>
            <a:cxnLst>
              <a:cxn ang="0">
                <a:pos x="connsiteX0" y="connsiteY0"/>
              </a:cxn>
              <a:cxn ang="0">
                <a:pos x="connsiteX1" y="connsiteY1"/>
              </a:cxn>
              <a:cxn ang="0">
                <a:pos x="connsiteX2" y="connsiteY2"/>
              </a:cxn>
              <a:cxn ang="0">
                <a:pos x="connsiteX3" y="connsiteY3"/>
              </a:cxn>
            </a:cxnLst>
            <a:rect l="l" t="t" r="r" b="b"/>
            <a:pathLst>
              <a:path w="4513943" h="5646057">
                <a:moveTo>
                  <a:pt x="0" y="0"/>
                </a:moveTo>
                <a:lnTo>
                  <a:pt x="4513943" y="0"/>
                </a:lnTo>
                <a:lnTo>
                  <a:pt x="4513943" y="5646057"/>
                </a:lnTo>
                <a:lnTo>
                  <a:pt x="0" y="5646057"/>
                </a:lnTo>
                <a:close/>
              </a:path>
            </a:pathLst>
          </a:custGeom>
        </p:spPr>
        <p:txBody>
          <a:bodyPr wrap="square">
            <a:noAutofit/>
          </a:bodyPr>
          <a:lstStyle/>
          <a:p>
            <a:endParaRPr lang="en-US"/>
          </a:p>
        </p:txBody>
      </p:sp>
    </p:spTree>
    <p:extLst>
      <p:ext uri="{BB962C8B-B14F-4D97-AF65-F5344CB8AC3E}">
        <p14:creationId xmlns:p14="http://schemas.microsoft.com/office/powerpoint/2010/main" val="1618257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B577AD-5038-4E0C-8470-3219194CE0F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D65C0F22-E39F-4251-97D2-89DBDD1BA3E4}"/>
              </a:ext>
            </a:extLst>
          </p:cNvPr>
          <p:cNvSpPr>
            <a:spLocks noGrp="1"/>
          </p:cNvSpPr>
          <p:nvPr>
            <p:ph type="pic" sz="quarter" idx="10"/>
          </p:nvPr>
        </p:nvSpPr>
        <p:spPr>
          <a:xfrm>
            <a:off x="692376" y="645989"/>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3A86F8-1E5D-4436-8880-2DA8B2210674}"/>
              </a:ext>
            </a:extLst>
          </p:cNvPr>
          <p:cNvSpPr>
            <a:spLocks noGrp="1"/>
          </p:cNvSpPr>
          <p:nvPr>
            <p:ph type="pic" sz="quarter" idx="11"/>
          </p:nvPr>
        </p:nvSpPr>
        <p:spPr>
          <a:xfrm>
            <a:off x="4093028" y="1578428"/>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Tree>
    <p:extLst>
      <p:ext uri="{BB962C8B-B14F-4D97-AF65-F5344CB8AC3E}">
        <p14:creationId xmlns:p14="http://schemas.microsoft.com/office/powerpoint/2010/main" val="2900809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4227FC-016B-42A4-9AE9-879CF3CAF848}"/>
              </a:ext>
            </a:extLst>
          </p:cNvPr>
          <p:cNvSpPr/>
          <p:nvPr userDrawn="1"/>
        </p:nvSpPr>
        <p:spPr>
          <a:xfrm>
            <a:off x="6357257" y="-1"/>
            <a:ext cx="5834743" cy="522514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035C36ED-9F69-4FDA-BF07-AAEF26845BE3}"/>
              </a:ext>
            </a:extLst>
          </p:cNvPr>
          <p:cNvSpPr>
            <a:spLocks noGrp="1"/>
          </p:cNvSpPr>
          <p:nvPr>
            <p:ph type="pic" sz="quarter" idx="10"/>
          </p:nvPr>
        </p:nvSpPr>
        <p:spPr>
          <a:xfrm>
            <a:off x="4949371" y="711198"/>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33D790FF-3A3E-4895-BE5F-5C3546441D9A}"/>
              </a:ext>
            </a:extLst>
          </p:cNvPr>
          <p:cNvSpPr>
            <a:spLocks noGrp="1"/>
          </p:cNvSpPr>
          <p:nvPr>
            <p:ph type="pic" sz="quarter" idx="11"/>
          </p:nvPr>
        </p:nvSpPr>
        <p:spPr>
          <a:xfrm>
            <a:off x="7300685" y="3628576"/>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Tree>
    <p:extLst>
      <p:ext uri="{BB962C8B-B14F-4D97-AF65-F5344CB8AC3E}">
        <p14:creationId xmlns:p14="http://schemas.microsoft.com/office/powerpoint/2010/main" val="552945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457C52-6DB6-442C-80F0-CB131EC38D50}"/>
              </a:ext>
            </a:extLst>
          </p:cNvPr>
          <p:cNvSpPr/>
          <p:nvPr userDrawn="1"/>
        </p:nvSpPr>
        <p:spPr>
          <a:xfrm>
            <a:off x="0" y="1132114"/>
            <a:ext cx="6400800" cy="57258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0321C05-C5C2-4E80-9021-F8F96A310723}"/>
              </a:ext>
            </a:extLst>
          </p:cNvPr>
          <p:cNvSpPr>
            <a:spLocks noGrp="1"/>
          </p:cNvSpPr>
          <p:nvPr>
            <p:ph type="pic" sz="quarter" idx="10"/>
          </p:nvPr>
        </p:nvSpPr>
        <p:spPr>
          <a:xfrm>
            <a:off x="812800" y="0"/>
            <a:ext cx="4107543" cy="5965371"/>
          </a:xfrm>
          <a:custGeom>
            <a:avLst/>
            <a:gdLst>
              <a:gd name="connsiteX0" fmla="*/ 0 w 4107543"/>
              <a:gd name="connsiteY0" fmla="*/ 0 h 5965371"/>
              <a:gd name="connsiteX1" fmla="*/ 4107543 w 4107543"/>
              <a:gd name="connsiteY1" fmla="*/ 0 h 5965371"/>
              <a:gd name="connsiteX2" fmla="*/ 4107543 w 4107543"/>
              <a:gd name="connsiteY2" fmla="*/ 5965371 h 5965371"/>
              <a:gd name="connsiteX3" fmla="*/ 0 w 4107543"/>
              <a:gd name="connsiteY3" fmla="*/ 5965371 h 5965371"/>
            </a:gdLst>
            <a:ahLst/>
            <a:cxnLst>
              <a:cxn ang="0">
                <a:pos x="connsiteX0" y="connsiteY0"/>
              </a:cxn>
              <a:cxn ang="0">
                <a:pos x="connsiteX1" y="connsiteY1"/>
              </a:cxn>
              <a:cxn ang="0">
                <a:pos x="connsiteX2" y="connsiteY2"/>
              </a:cxn>
              <a:cxn ang="0">
                <a:pos x="connsiteX3" y="connsiteY3"/>
              </a:cxn>
            </a:cxnLst>
            <a:rect l="l" t="t" r="r" b="b"/>
            <a:pathLst>
              <a:path w="4107543" h="5965371">
                <a:moveTo>
                  <a:pt x="0" y="0"/>
                </a:moveTo>
                <a:lnTo>
                  <a:pt x="4107543" y="0"/>
                </a:lnTo>
                <a:lnTo>
                  <a:pt x="4107543" y="5965371"/>
                </a:lnTo>
                <a:lnTo>
                  <a:pt x="0" y="5965371"/>
                </a:lnTo>
                <a:close/>
              </a:path>
            </a:pathLst>
          </a:custGeom>
        </p:spPr>
        <p:txBody>
          <a:bodyPr wrap="square">
            <a:noAutofit/>
          </a:bodyPr>
          <a:lstStyle/>
          <a:p>
            <a:endParaRPr lang="en-US"/>
          </a:p>
        </p:txBody>
      </p:sp>
    </p:spTree>
    <p:extLst>
      <p:ext uri="{BB962C8B-B14F-4D97-AF65-F5344CB8AC3E}">
        <p14:creationId xmlns:p14="http://schemas.microsoft.com/office/powerpoint/2010/main" val="15032133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61BE25-647E-4FDC-87ED-014CAAC25EEB}"/>
              </a:ext>
            </a:extLst>
          </p:cNvPr>
          <p:cNvSpPr/>
          <p:nvPr userDrawn="1"/>
        </p:nvSpPr>
        <p:spPr>
          <a:xfrm>
            <a:off x="5677387" y="725714"/>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1049231-AC79-4915-B3F7-00FB2006283E}"/>
              </a:ext>
            </a:extLst>
          </p:cNvPr>
          <p:cNvSpPr>
            <a:spLocks noGrp="1"/>
          </p:cNvSpPr>
          <p:nvPr>
            <p:ph type="pic" sz="quarter" idx="10"/>
          </p:nvPr>
        </p:nvSpPr>
        <p:spPr>
          <a:xfrm>
            <a:off x="7155543" y="1716314"/>
            <a:ext cx="5036456" cy="4151086"/>
          </a:xfrm>
          <a:custGeom>
            <a:avLst/>
            <a:gdLst>
              <a:gd name="connsiteX0" fmla="*/ 0 w 5036456"/>
              <a:gd name="connsiteY0" fmla="*/ 0 h 4151086"/>
              <a:gd name="connsiteX1" fmla="*/ 5036456 w 5036456"/>
              <a:gd name="connsiteY1" fmla="*/ 0 h 4151086"/>
              <a:gd name="connsiteX2" fmla="*/ 5036456 w 5036456"/>
              <a:gd name="connsiteY2" fmla="*/ 4151086 h 4151086"/>
              <a:gd name="connsiteX3" fmla="*/ 0 w 5036456"/>
              <a:gd name="connsiteY3" fmla="*/ 4151086 h 4151086"/>
            </a:gdLst>
            <a:ahLst/>
            <a:cxnLst>
              <a:cxn ang="0">
                <a:pos x="connsiteX0" y="connsiteY0"/>
              </a:cxn>
              <a:cxn ang="0">
                <a:pos x="connsiteX1" y="connsiteY1"/>
              </a:cxn>
              <a:cxn ang="0">
                <a:pos x="connsiteX2" y="connsiteY2"/>
              </a:cxn>
              <a:cxn ang="0">
                <a:pos x="connsiteX3" y="connsiteY3"/>
              </a:cxn>
            </a:cxnLst>
            <a:rect l="l" t="t" r="r" b="b"/>
            <a:pathLst>
              <a:path w="5036456" h="4151086">
                <a:moveTo>
                  <a:pt x="0" y="0"/>
                </a:moveTo>
                <a:lnTo>
                  <a:pt x="5036456" y="0"/>
                </a:lnTo>
                <a:lnTo>
                  <a:pt x="5036456" y="4151086"/>
                </a:lnTo>
                <a:lnTo>
                  <a:pt x="0" y="4151086"/>
                </a:lnTo>
                <a:close/>
              </a:path>
            </a:pathLst>
          </a:custGeom>
        </p:spPr>
        <p:txBody>
          <a:bodyPr wrap="square">
            <a:noAutofit/>
          </a:bodyPr>
          <a:lstStyle/>
          <a:p>
            <a:endParaRPr lang="en-US"/>
          </a:p>
        </p:txBody>
      </p:sp>
    </p:spTree>
    <p:extLst>
      <p:ext uri="{BB962C8B-B14F-4D97-AF65-F5344CB8AC3E}">
        <p14:creationId xmlns:p14="http://schemas.microsoft.com/office/powerpoint/2010/main" val="1173862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668170-BDF6-4B3F-98E3-CB650CA66500}"/>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504502B1-637D-4423-9AE4-2B62C367BA65}"/>
              </a:ext>
            </a:extLst>
          </p:cNvPr>
          <p:cNvSpPr>
            <a:spLocks noGrp="1"/>
          </p:cNvSpPr>
          <p:nvPr>
            <p:ph type="pic" sz="quarter" idx="10"/>
          </p:nvPr>
        </p:nvSpPr>
        <p:spPr>
          <a:xfrm>
            <a:off x="2696330" y="3179927"/>
            <a:ext cx="2935213" cy="2506043"/>
          </a:xfrm>
          <a:custGeom>
            <a:avLst/>
            <a:gdLst>
              <a:gd name="connsiteX0" fmla="*/ 0 w 2935213"/>
              <a:gd name="connsiteY0" fmla="*/ 0 h 2506043"/>
              <a:gd name="connsiteX1" fmla="*/ 2935213 w 2935213"/>
              <a:gd name="connsiteY1" fmla="*/ 0 h 2506043"/>
              <a:gd name="connsiteX2" fmla="*/ 2935213 w 2935213"/>
              <a:gd name="connsiteY2" fmla="*/ 2506043 h 2506043"/>
              <a:gd name="connsiteX3" fmla="*/ 0 w 2935213"/>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2935213" h="2506043">
                <a:moveTo>
                  <a:pt x="0" y="0"/>
                </a:moveTo>
                <a:lnTo>
                  <a:pt x="2935213" y="0"/>
                </a:lnTo>
                <a:lnTo>
                  <a:pt x="2935213" y="2506043"/>
                </a:lnTo>
                <a:lnTo>
                  <a:pt x="0" y="25060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2B17CF8-77B4-4BC0-AD16-7F30B25632C5}"/>
              </a:ext>
            </a:extLst>
          </p:cNvPr>
          <p:cNvSpPr>
            <a:spLocks noGrp="1"/>
          </p:cNvSpPr>
          <p:nvPr>
            <p:ph type="pic" sz="quarter" idx="11"/>
          </p:nvPr>
        </p:nvSpPr>
        <p:spPr>
          <a:xfrm>
            <a:off x="5791200" y="3179927"/>
            <a:ext cx="6400800" cy="2506043"/>
          </a:xfrm>
          <a:custGeom>
            <a:avLst/>
            <a:gdLst>
              <a:gd name="connsiteX0" fmla="*/ 0 w 6400800"/>
              <a:gd name="connsiteY0" fmla="*/ 0 h 2506043"/>
              <a:gd name="connsiteX1" fmla="*/ 6400800 w 6400800"/>
              <a:gd name="connsiteY1" fmla="*/ 0 h 2506043"/>
              <a:gd name="connsiteX2" fmla="*/ 6400800 w 6400800"/>
              <a:gd name="connsiteY2" fmla="*/ 2506043 h 2506043"/>
              <a:gd name="connsiteX3" fmla="*/ 0 w 6400800"/>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6400800" h="2506043">
                <a:moveTo>
                  <a:pt x="0" y="0"/>
                </a:moveTo>
                <a:lnTo>
                  <a:pt x="6400800" y="0"/>
                </a:lnTo>
                <a:lnTo>
                  <a:pt x="6400800" y="2506043"/>
                </a:lnTo>
                <a:lnTo>
                  <a:pt x="0" y="2506043"/>
                </a:lnTo>
                <a:close/>
              </a:path>
            </a:pathLst>
          </a:custGeom>
        </p:spPr>
        <p:txBody>
          <a:bodyPr wrap="square">
            <a:noAutofit/>
          </a:bodyPr>
          <a:lstStyle/>
          <a:p>
            <a:endParaRPr lang="en-US"/>
          </a:p>
        </p:txBody>
      </p:sp>
    </p:spTree>
    <p:extLst>
      <p:ext uri="{BB962C8B-B14F-4D97-AF65-F5344CB8AC3E}">
        <p14:creationId xmlns:p14="http://schemas.microsoft.com/office/powerpoint/2010/main" val="411204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A03B6-2993-40CC-8DBB-E96767EB59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992087-9B6F-421D-8C07-83C08B0F23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9BC9D-7570-471D-9D02-BC0374FF5F24}"/>
              </a:ext>
            </a:extLst>
          </p:cNvPr>
          <p:cNvSpPr>
            <a:spLocks noGrp="1"/>
          </p:cNvSpPr>
          <p:nvPr>
            <p:ph type="dt" sz="half" idx="10"/>
          </p:nvPr>
        </p:nvSpPr>
        <p:spPr/>
        <p:txBody>
          <a:bodyPr/>
          <a:lstStyle/>
          <a:p>
            <a:fld id="{56104E31-4017-4F75-BD3F-4D8318EC7F27}" type="datetimeFigureOut">
              <a:rPr lang="en-US" smtClean="0"/>
              <a:t>12/10/2020</a:t>
            </a:fld>
            <a:endParaRPr lang="en-US"/>
          </a:p>
        </p:txBody>
      </p:sp>
      <p:sp>
        <p:nvSpPr>
          <p:cNvPr id="5" name="Footer Placeholder 4">
            <a:extLst>
              <a:ext uri="{FF2B5EF4-FFF2-40B4-BE49-F238E27FC236}">
                <a16:creationId xmlns:a16="http://schemas.microsoft.com/office/drawing/2014/main" id="{4C0F39C3-DB8C-43A0-A1E5-41E2DA9864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8EA03-CF88-4DC4-B53F-328F877F74F0}"/>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18449695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FEA82-38BF-4D4C-8C0B-F7770657B57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8E1EF525-4B8B-430F-B712-1F8B6FEE059B}"/>
              </a:ext>
            </a:extLst>
          </p:cNvPr>
          <p:cNvSpPr>
            <a:spLocks noGrp="1"/>
          </p:cNvSpPr>
          <p:nvPr>
            <p:ph type="pic" sz="quarter" idx="10"/>
          </p:nvPr>
        </p:nvSpPr>
        <p:spPr>
          <a:xfrm>
            <a:off x="558800" y="725714"/>
            <a:ext cx="3323771" cy="6132286"/>
          </a:xfrm>
          <a:custGeom>
            <a:avLst/>
            <a:gdLst>
              <a:gd name="connsiteX0" fmla="*/ 0 w 3323771"/>
              <a:gd name="connsiteY0" fmla="*/ 0 h 6132286"/>
              <a:gd name="connsiteX1" fmla="*/ 3323771 w 3323771"/>
              <a:gd name="connsiteY1" fmla="*/ 0 h 6132286"/>
              <a:gd name="connsiteX2" fmla="*/ 3323771 w 3323771"/>
              <a:gd name="connsiteY2" fmla="*/ 6132286 h 6132286"/>
              <a:gd name="connsiteX3" fmla="*/ 0 w 3323771"/>
              <a:gd name="connsiteY3" fmla="*/ 6132286 h 6132286"/>
            </a:gdLst>
            <a:ahLst/>
            <a:cxnLst>
              <a:cxn ang="0">
                <a:pos x="connsiteX0" y="connsiteY0"/>
              </a:cxn>
              <a:cxn ang="0">
                <a:pos x="connsiteX1" y="connsiteY1"/>
              </a:cxn>
              <a:cxn ang="0">
                <a:pos x="connsiteX2" y="connsiteY2"/>
              </a:cxn>
              <a:cxn ang="0">
                <a:pos x="connsiteX3" y="connsiteY3"/>
              </a:cxn>
            </a:cxnLst>
            <a:rect l="l" t="t" r="r" b="b"/>
            <a:pathLst>
              <a:path w="3323771" h="6132286">
                <a:moveTo>
                  <a:pt x="0" y="0"/>
                </a:moveTo>
                <a:lnTo>
                  <a:pt x="3323771" y="0"/>
                </a:lnTo>
                <a:lnTo>
                  <a:pt x="3323771" y="6132286"/>
                </a:lnTo>
                <a:lnTo>
                  <a:pt x="0" y="6132286"/>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A40E80-BA94-4E8E-94F0-5707D72F4C4D}"/>
              </a:ext>
            </a:extLst>
          </p:cNvPr>
          <p:cNvSpPr>
            <a:spLocks noGrp="1"/>
          </p:cNvSpPr>
          <p:nvPr>
            <p:ph type="pic" sz="quarter" idx="11"/>
          </p:nvPr>
        </p:nvSpPr>
        <p:spPr>
          <a:xfrm>
            <a:off x="4165600" y="2148114"/>
            <a:ext cx="2917371" cy="4201886"/>
          </a:xfrm>
          <a:custGeom>
            <a:avLst/>
            <a:gdLst>
              <a:gd name="connsiteX0" fmla="*/ 0 w 2917371"/>
              <a:gd name="connsiteY0" fmla="*/ 0 h 4201886"/>
              <a:gd name="connsiteX1" fmla="*/ 2917371 w 2917371"/>
              <a:gd name="connsiteY1" fmla="*/ 0 h 4201886"/>
              <a:gd name="connsiteX2" fmla="*/ 2917371 w 2917371"/>
              <a:gd name="connsiteY2" fmla="*/ 4201886 h 4201886"/>
              <a:gd name="connsiteX3" fmla="*/ 0 w 2917371"/>
              <a:gd name="connsiteY3" fmla="*/ 4201886 h 4201886"/>
            </a:gdLst>
            <a:ahLst/>
            <a:cxnLst>
              <a:cxn ang="0">
                <a:pos x="connsiteX0" y="connsiteY0"/>
              </a:cxn>
              <a:cxn ang="0">
                <a:pos x="connsiteX1" y="connsiteY1"/>
              </a:cxn>
              <a:cxn ang="0">
                <a:pos x="connsiteX2" y="connsiteY2"/>
              </a:cxn>
              <a:cxn ang="0">
                <a:pos x="connsiteX3" y="connsiteY3"/>
              </a:cxn>
            </a:cxnLst>
            <a:rect l="l" t="t" r="r" b="b"/>
            <a:pathLst>
              <a:path w="2917371" h="4201886">
                <a:moveTo>
                  <a:pt x="0" y="0"/>
                </a:moveTo>
                <a:lnTo>
                  <a:pt x="2917371" y="0"/>
                </a:lnTo>
                <a:lnTo>
                  <a:pt x="2917371" y="4201886"/>
                </a:lnTo>
                <a:lnTo>
                  <a:pt x="0" y="4201886"/>
                </a:lnTo>
                <a:close/>
              </a:path>
            </a:pathLst>
          </a:custGeom>
        </p:spPr>
        <p:txBody>
          <a:bodyPr wrap="square">
            <a:noAutofit/>
          </a:bodyPr>
          <a:lstStyle/>
          <a:p>
            <a:endParaRPr lang="en-US"/>
          </a:p>
        </p:txBody>
      </p:sp>
    </p:spTree>
    <p:extLst>
      <p:ext uri="{BB962C8B-B14F-4D97-AF65-F5344CB8AC3E}">
        <p14:creationId xmlns:p14="http://schemas.microsoft.com/office/powerpoint/2010/main" val="25984002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302DC3-0B8E-4C20-87C5-0CD3CCBDD678}"/>
              </a:ext>
            </a:extLst>
          </p:cNvPr>
          <p:cNvSpPr/>
          <p:nvPr userDrawn="1"/>
        </p:nvSpPr>
        <p:spPr>
          <a:xfrm>
            <a:off x="5561273" y="362857"/>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93D2C484-44D2-4865-AC55-9071AC66C828}"/>
              </a:ext>
            </a:extLst>
          </p:cNvPr>
          <p:cNvSpPr>
            <a:spLocks noGrp="1"/>
          </p:cNvSpPr>
          <p:nvPr>
            <p:ph type="pic" sz="quarter" idx="10"/>
          </p:nvPr>
        </p:nvSpPr>
        <p:spPr>
          <a:xfrm>
            <a:off x="5152570" y="0"/>
            <a:ext cx="3497943" cy="4949371"/>
          </a:xfrm>
          <a:custGeom>
            <a:avLst/>
            <a:gdLst>
              <a:gd name="connsiteX0" fmla="*/ 0 w 3497943"/>
              <a:gd name="connsiteY0" fmla="*/ 0 h 4949371"/>
              <a:gd name="connsiteX1" fmla="*/ 3497943 w 3497943"/>
              <a:gd name="connsiteY1" fmla="*/ 0 h 4949371"/>
              <a:gd name="connsiteX2" fmla="*/ 3497943 w 3497943"/>
              <a:gd name="connsiteY2" fmla="*/ 4949371 h 4949371"/>
              <a:gd name="connsiteX3" fmla="*/ 0 w 3497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3497943" h="4949371">
                <a:moveTo>
                  <a:pt x="0" y="0"/>
                </a:moveTo>
                <a:lnTo>
                  <a:pt x="3497943" y="0"/>
                </a:lnTo>
                <a:lnTo>
                  <a:pt x="3497943" y="4949371"/>
                </a:lnTo>
                <a:lnTo>
                  <a:pt x="0" y="494937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AEA0272-E941-484A-90D6-4803E421776D}"/>
              </a:ext>
            </a:extLst>
          </p:cNvPr>
          <p:cNvSpPr>
            <a:spLocks noGrp="1"/>
          </p:cNvSpPr>
          <p:nvPr>
            <p:ph type="pic" sz="quarter" idx="11"/>
          </p:nvPr>
        </p:nvSpPr>
        <p:spPr>
          <a:xfrm>
            <a:off x="9202057" y="1034142"/>
            <a:ext cx="2989943" cy="4949371"/>
          </a:xfrm>
          <a:custGeom>
            <a:avLst/>
            <a:gdLst>
              <a:gd name="connsiteX0" fmla="*/ 0 w 2989943"/>
              <a:gd name="connsiteY0" fmla="*/ 0 h 4949371"/>
              <a:gd name="connsiteX1" fmla="*/ 2989943 w 2989943"/>
              <a:gd name="connsiteY1" fmla="*/ 0 h 4949371"/>
              <a:gd name="connsiteX2" fmla="*/ 2989943 w 2989943"/>
              <a:gd name="connsiteY2" fmla="*/ 4949371 h 4949371"/>
              <a:gd name="connsiteX3" fmla="*/ 0 w 2989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2989943" h="4949371">
                <a:moveTo>
                  <a:pt x="0" y="0"/>
                </a:moveTo>
                <a:lnTo>
                  <a:pt x="2989943" y="0"/>
                </a:lnTo>
                <a:lnTo>
                  <a:pt x="2989943" y="4949371"/>
                </a:lnTo>
                <a:lnTo>
                  <a:pt x="0" y="4949371"/>
                </a:lnTo>
                <a:close/>
              </a:path>
            </a:pathLst>
          </a:custGeom>
        </p:spPr>
        <p:txBody>
          <a:bodyPr wrap="square">
            <a:noAutofit/>
          </a:bodyPr>
          <a:lstStyle/>
          <a:p>
            <a:endParaRPr lang="en-US"/>
          </a:p>
        </p:txBody>
      </p:sp>
    </p:spTree>
    <p:extLst>
      <p:ext uri="{BB962C8B-B14F-4D97-AF65-F5344CB8AC3E}">
        <p14:creationId xmlns:p14="http://schemas.microsoft.com/office/powerpoint/2010/main" val="10335092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352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678DFE-B638-4528-9042-46CB2ECF9132}"/>
              </a:ext>
            </a:extLst>
          </p:cNvPr>
          <p:cNvSpPr>
            <a:spLocks noGrp="1"/>
          </p:cNvSpPr>
          <p:nvPr>
            <p:ph type="dt" sz="half" idx="10"/>
          </p:nvPr>
        </p:nvSpPr>
        <p:spPr/>
        <p:txBody>
          <a:bodyPr/>
          <a:lstStyle/>
          <a:p>
            <a:fld id="{74832075-2DDD-4A25-B9B7-0172D8C448D4}" type="datetimeFigureOut">
              <a:rPr lang="en-US" smtClean="0"/>
              <a:t>12/10/2020</a:t>
            </a:fld>
            <a:endParaRPr lang="en-US"/>
          </a:p>
        </p:txBody>
      </p:sp>
      <p:sp>
        <p:nvSpPr>
          <p:cNvPr id="3" name="Footer Placeholder 2">
            <a:extLst>
              <a:ext uri="{FF2B5EF4-FFF2-40B4-BE49-F238E27FC236}">
                <a16:creationId xmlns:a16="http://schemas.microsoft.com/office/drawing/2014/main" id="{47D0F5FC-3376-4056-8C1F-C2FDD63C2B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5DF41F-4E71-4E7E-924A-4B3D39CD158A}"/>
              </a:ext>
            </a:extLst>
          </p:cNvPr>
          <p:cNvSpPr>
            <a:spLocks noGrp="1"/>
          </p:cNvSpPr>
          <p:nvPr>
            <p:ph type="sldNum" sz="quarter" idx="12"/>
          </p:nvPr>
        </p:nvSpPr>
        <p:spPr/>
        <p:txBody>
          <a:bodyPr/>
          <a:lstStyle/>
          <a:p>
            <a:fld id="{7365F011-60FF-40CC-BAD1-406E8257F638}" type="slidenum">
              <a:rPr lang="en-US" smtClean="0"/>
              <a:t>‹#›</a:t>
            </a:fld>
            <a:endParaRPr lang="en-US"/>
          </a:p>
        </p:txBody>
      </p:sp>
    </p:spTree>
    <p:extLst>
      <p:ext uri="{BB962C8B-B14F-4D97-AF65-F5344CB8AC3E}">
        <p14:creationId xmlns:p14="http://schemas.microsoft.com/office/powerpoint/2010/main" val="861419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chemeClr val="accent4"/>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BD95AAF-226F-49FF-9222-FB435DBDCE10}"/>
              </a:ext>
            </a:extLst>
          </p:cNvPr>
          <p:cNvSpPr>
            <a:spLocks noGrp="1"/>
          </p:cNvSpPr>
          <p:nvPr>
            <p:ph type="pic" sz="quarter" idx="10"/>
          </p:nvPr>
        </p:nvSpPr>
        <p:spPr>
          <a:xfrm>
            <a:off x="55154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2D5E867D-A7F5-4575-91B4-F62EDDF016D1}"/>
              </a:ext>
            </a:extLst>
          </p:cNvPr>
          <p:cNvSpPr>
            <a:spLocks noGrp="1"/>
          </p:cNvSpPr>
          <p:nvPr>
            <p:ph type="pic" sz="quarter" idx="11"/>
          </p:nvPr>
        </p:nvSpPr>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21" name="Picture Placeholder 20">
            <a:extLst>
              <a:ext uri="{FF2B5EF4-FFF2-40B4-BE49-F238E27FC236}">
                <a16:creationId xmlns:a16="http://schemas.microsoft.com/office/drawing/2014/main" id="{A5CBF037-85D3-4156-80A1-C18E75F1867D}"/>
              </a:ext>
            </a:extLst>
          </p:cNvPr>
          <p:cNvSpPr>
            <a:spLocks noGrp="1"/>
          </p:cNvSpPr>
          <p:nvPr>
            <p:ph type="pic" sz="quarter" idx="12"/>
          </p:nvPr>
        </p:nvSpPr>
        <p:spPr>
          <a:xfrm>
            <a:off x="8026401" y="584199"/>
            <a:ext cx="3614057" cy="3746500"/>
          </a:xfrm>
          <a:custGeom>
            <a:avLst/>
            <a:gdLst>
              <a:gd name="connsiteX0" fmla="*/ 0 w 3614057"/>
              <a:gd name="connsiteY0" fmla="*/ 0 h 3746500"/>
              <a:gd name="connsiteX1" fmla="*/ 3614057 w 3614057"/>
              <a:gd name="connsiteY1" fmla="*/ 0 h 3746500"/>
              <a:gd name="connsiteX2" fmla="*/ 3614057 w 3614057"/>
              <a:gd name="connsiteY2" fmla="*/ 3746500 h 3746500"/>
              <a:gd name="connsiteX3" fmla="*/ 0 w 3614057"/>
              <a:gd name="connsiteY3" fmla="*/ 3746500 h 3746500"/>
            </a:gdLst>
            <a:ahLst/>
            <a:cxnLst>
              <a:cxn ang="0">
                <a:pos x="connsiteX0" y="connsiteY0"/>
              </a:cxn>
              <a:cxn ang="0">
                <a:pos x="connsiteX1" y="connsiteY1"/>
              </a:cxn>
              <a:cxn ang="0">
                <a:pos x="connsiteX2" y="connsiteY2"/>
              </a:cxn>
              <a:cxn ang="0">
                <a:pos x="connsiteX3" y="connsiteY3"/>
              </a:cxn>
            </a:cxnLst>
            <a:rect l="l" t="t" r="r" b="b"/>
            <a:pathLst>
              <a:path w="3614057" h="3746500">
                <a:moveTo>
                  <a:pt x="0" y="0"/>
                </a:moveTo>
                <a:lnTo>
                  <a:pt x="3614057" y="0"/>
                </a:lnTo>
                <a:lnTo>
                  <a:pt x="3614057" y="3746500"/>
                </a:lnTo>
                <a:lnTo>
                  <a:pt x="0" y="3746500"/>
                </a:lnTo>
                <a:close/>
              </a:path>
            </a:pathLst>
          </a:custGeom>
        </p:spPr>
        <p:txBody>
          <a:bodyPr wrap="square">
            <a:noAutofit/>
          </a:bodyPr>
          <a:lstStyle/>
          <a:p>
            <a:endParaRPr lang="en-US"/>
          </a:p>
        </p:txBody>
      </p:sp>
      <p:sp>
        <p:nvSpPr>
          <p:cNvPr id="24" name="Picture Placeholder 23">
            <a:extLst>
              <a:ext uri="{FF2B5EF4-FFF2-40B4-BE49-F238E27FC236}">
                <a16:creationId xmlns:a16="http://schemas.microsoft.com/office/drawing/2014/main" id="{88225C1A-6D73-4369-852E-9162B381A030}"/>
              </a:ext>
            </a:extLst>
          </p:cNvPr>
          <p:cNvSpPr>
            <a:spLocks noGrp="1"/>
          </p:cNvSpPr>
          <p:nvPr>
            <p:ph type="pic" sz="quarter" idx="13"/>
          </p:nvPr>
        </p:nvSpPr>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txBody>
          <a:bodyPr wrap="square">
            <a:noAutofit/>
          </a:bodyPr>
          <a:lstStyle/>
          <a:p>
            <a:endParaRPr lang="en-US"/>
          </a:p>
        </p:txBody>
      </p:sp>
      <p:sp>
        <p:nvSpPr>
          <p:cNvPr id="27" name="Picture Placeholder 26">
            <a:extLst>
              <a:ext uri="{FF2B5EF4-FFF2-40B4-BE49-F238E27FC236}">
                <a16:creationId xmlns:a16="http://schemas.microsoft.com/office/drawing/2014/main" id="{FC57F2A3-A442-4D76-BE48-B99A2CB48BB0}"/>
              </a:ext>
            </a:extLst>
          </p:cNvPr>
          <p:cNvSpPr>
            <a:spLocks noGrp="1"/>
          </p:cNvSpPr>
          <p:nvPr>
            <p:ph type="pic" sz="quarter" idx="14"/>
          </p:nvPr>
        </p:nvSpPr>
        <p:spPr>
          <a:xfrm>
            <a:off x="52416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0" name="Picture Placeholder 29">
            <a:extLst>
              <a:ext uri="{FF2B5EF4-FFF2-40B4-BE49-F238E27FC236}">
                <a16:creationId xmlns:a16="http://schemas.microsoft.com/office/drawing/2014/main" id="{0FDAAA42-97A7-43AB-ADE6-6071E70E8AD8}"/>
              </a:ext>
            </a:extLst>
          </p:cNvPr>
          <p:cNvSpPr>
            <a:spLocks noGrp="1"/>
          </p:cNvSpPr>
          <p:nvPr>
            <p:ph type="pic" sz="quarter" idx="15"/>
          </p:nvPr>
        </p:nvSpPr>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3" name="Picture Placeholder 32">
            <a:extLst>
              <a:ext uri="{FF2B5EF4-FFF2-40B4-BE49-F238E27FC236}">
                <a16:creationId xmlns:a16="http://schemas.microsoft.com/office/drawing/2014/main" id="{A144E7BB-CBB6-4FCD-BE13-6CFBFB42ABA4}"/>
              </a:ext>
            </a:extLst>
          </p:cNvPr>
          <p:cNvSpPr>
            <a:spLocks noGrp="1"/>
          </p:cNvSpPr>
          <p:nvPr>
            <p:ph type="pic" sz="quarter" idx="16"/>
          </p:nvPr>
        </p:nvSpPr>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Tree>
    <p:extLst>
      <p:ext uri="{BB962C8B-B14F-4D97-AF65-F5344CB8AC3E}">
        <p14:creationId xmlns:p14="http://schemas.microsoft.com/office/powerpoint/2010/main" val="304778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BDC8E9-0F4B-41BC-95D6-A31181671E96}"/>
              </a:ext>
            </a:extLst>
          </p:cNvPr>
          <p:cNvSpPr/>
          <p:nvPr userDrawn="1"/>
        </p:nvSpPr>
        <p:spPr>
          <a:xfrm>
            <a:off x="-1" y="0"/>
            <a:ext cx="4804229" cy="37804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Picture Placeholder 10">
            <a:extLst>
              <a:ext uri="{FF2B5EF4-FFF2-40B4-BE49-F238E27FC236}">
                <a16:creationId xmlns:a16="http://schemas.microsoft.com/office/drawing/2014/main" id="{9DEEC063-7C74-473D-856B-92A2D7220A1A}"/>
              </a:ext>
            </a:extLst>
          </p:cNvPr>
          <p:cNvSpPr>
            <a:spLocks noGrp="1"/>
          </p:cNvSpPr>
          <p:nvPr>
            <p:ph type="pic" sz="quarter" idx="10"/>
          </p:nvPr>
        </p:nvSpPr>
        <p:spPr>
          <a:xfrm>
            <a:off x="2658046" y="808629"/>
            <a:ext cx="4638714" cy="5240741"/>
          </a:xfrm>
          <a:custGeom>
            <a:avLst/>
            <a:gdLst>
              <a:gd name="connsiteX0" fmla="*/ 0 w 4638714"/>
              <a:gd name="connsiteY0" fmla="*/ 0 h 5240741"/>
              <a:gd name="connsiteX1" fmla="*/ 4638714 w 4638714"/>
              <a:gd name="connsiteY1" fmla="*/ 0 h 5240741"/>
              <a:gd name="connsiteX2" fmla="*/ 4638714 w 4638714"/>
              <a:gd name="connsiteY2" fmla="*/ 5240741 h 5240741"/>
              <a:gd name="connsiteX3" fmla="*/ 0 w 4638714"/>
              <a:gd name="connsiteY3" fmla="*/ 5240741 h 5240741"/>
            </a:gdLst>
            <a:ahLst/>
            <a:cxnLst>
              <a:cxn ang="0">
                <a:pos x="connsiteX0" y="connsiteY0"/>
              </a:cxn>
              <a:cxn ang="0">
                <a:pos x="connsiteX1" y="connsiteY1"/>
              </a:cxn>
              <a:cxn ang="0">
                <a:pos x="connsiteX2" y="connsiteY2"/>
              </a:cxn>
              <a:cxn ang="0">
                <a:pos x="connsiteX3" y="connsiteY3"/>
              </a:cxn>
            </a:cxnLst>
            <a:rect l="l" t="t" r="r" b="b"/>
            <a:pathLst>
              <a:path w="4638714" h="5240741">
                <a:moveTo>
                  <a:pt x="0" y="0"/>
                </a:moveTo>
                <a:lnTo>
                  <a:pt x="4638714" y="0"/>
                </a:lnTo>
                <a:lnTo>
                  <a:pt x="4638714" y="5240741"/>
                </a:lnTo>
                <a:lnTo>
                  <a:pt x="0" y="5240741"/>
                </a:lnTo>
                <a:close/>
              </a:path>
            </a:pathLst>
          </a:custGeom>
        </p:spPr>
        <p:txBody>
          <a:bodyPr wrap="square">
            <a:noAutofit/>
          </a:bodyPr>
          <a:lstStyle/>
          <a:p>
            <a:endParaRPr lang="en-US"/>
          </a:p>
        </p:txBody>
      </p:sp>
    </p:spTree>
    <p:extLst>
      <p:ext uri="{BB962C8B-B14F-4D97-AF65-F5344CB8AC3E}">
        <p14:creationId xmlns:p14="http://schemas.microsoft.com/office/powerpoint/2010/main" val="338686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C6B686-D417-42C2-9020-72AF495955B4}"/>
              </a:ext>
            </a:extLst>
          </p:cNvPr>
          <p:cNvSpPr/>
          <p:nvPr userDrawn="1"/>
        </p:nvSpPr>
        <p:spPr>
          <a:xfrm>
            <a:off x="7387771" y="2184400"/>
            <a:ext cx="4804229" cy="46736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FCCC1FE6-CCF2-45D1-B678-D141915364C5}"/>
              </a:ext>
            </a:extLst>
          </p:cNvPr>
          <p:cNvSpPr>
            <a:spLocks noGrp="1"/>
          </p:cNvSpPr>
          <p:nvPr>
            <p:ph type="pic" sz="quarter" idx="10"/>
          </p:nvPr>
        </p:nvSpPr>
        <p:spPr>
          <a:xfrm>
            <a:off x="5304970" y="0"/>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7F8CFD61-6FC2-4B90-8812-89156872397B}"/>
              </a:ext>
            </a:extLst>
          </p:cNvPr>
          <p:cNvSpPr>
            <a:spLocks noGrp="1"/>
          </p:cNvSpPr>
          <p:nvPr>
            <p:ph type="pic" sz="quarter" idx="11"/>
          </p:nvPr>
        </p:nvSpPr>
        <p:spPr>
          <a:xfrm>
            <a:off x="8708570" y="827314"/>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Tree>
    <p:extLst>
      <p:ext uri="{BB962C8B-B14F-4D97-AF65-F5344CB8AC3E}">
        <p14:creationId xmlns:p14="http://schemas.microsoft.com/office/powerpoint/2010/main" val="1630045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167717-0269-41BA-94D1-645DD246E049}"/>
              </a:ext>
            </a:extLst>
          </p:cNvPr>
          <p:cNvSpPr/>
          <p:nvPr userDrawn="1"/>
        </p:nvSpPr>
        <p:spPr>
          <a:xfrm>
            <a:off x="769257" y="10922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664B666-1ED1-4413-A1D9-598959D53A4E}"/>
              </a:ext>
            </a:extLst>
          </p:cNvPr>
          <p:cNvSpPr>
            <a:spLocks noGrp="1"/>
          </p:cNvSpPr>
          <p:nvPr>
            <p:ph type="pic" sz="quarter" idx="10"/>
          </p:nvPr>
        </p:nvSpPr>
        <p:spPr>
          <a:xfrm>
            <a:off x="2293257" y="0"/>
            <a:ext cx="4209143" cy="5660571"/>
          </a:xfrm>
          <a:custGeom>
            <a:avLst/>
            <a:gdLst>
              <a:gd name="connsiteX0" fmla="*/ 0 w 4209143"/>
              <a:gd name="connsiteY0" fmla="*/ 0 h 5660571"/>
              <a:gd name="connsiteX1" fmla="*/ 4209143 w 4209143"/>
              <a:gd name="connsiteY1" fmla="*/ 0 h 5660571"/>
              <a:gd name="connsiteX2" fmla="*/ 4209143 w 4209143"/>
              <a:gd name="connsiteY2" fmla="*/ 5660571 h 5660571"/>
              <a:gd name="connsiteX3" fmla="*/ 0 w 4209143"/>
              <a:gd name="connsiteY3" fmla="*/ 5660571 h 5660571"/>
            </a:gdLst>
            <a:ahLst/>
            <a:cxnLst>
              <a:cxn ang="0">
                <a:pos x="connsiteX0" y="connsiteY0"/>
              </a:cxn>
              <a:cxn ang="0">
                <a:pos x="connsiteX1" y="connsiteY1"/>
              </a:cxn>
              <a:cxn ang="0">
                <a:pos x="connsiteX2" y="connsiteY2"/>
              </a:cxn>
              <a:cxn ang="0">
                <a:pos x="connsiteX3" y="connsiteY3"/>
              </a:cxn>
            </a:cxnLst>
            <a:rect l="l" t="t" r="r" b="b"/>
            <a:pathLst>
              <a:path w="4209143" h="5660571">
                <a:moveTo>
                  <a:pt x="0" y="0"/>
                </a:moveTo>
                <a:lnTo>
                  <a:pt x="4209143" y="0"/>
                </a:lnTo>
                <a:lnTo>
                  <a:pt x="4209143" y="5660571"/>
                </a:lnTo>
                <a:lnTo>
                  <a:pt x="0" y="5660571"/>
                </a:lnTo>
                <a:close/>
              </a:path>
            </a:pathLst>
          </a:custGeom>
        </p:spPr>
        <p:txBody>
          <a:bodyPr wrap="square">
            <a:noAutofit/>
          </a:bodyPr>
          <a:lstStyle/>
          <a:p>
            <a:endParaRPr lang="en-US"/>
          </a:p>
        </p:txBody>
      </p:sp>
    </p:spTree>
    <p:extLst>
      <p:ext uri="{BB962C8B-B14F-4D97-AF65-F5344CB8AC3E}">
        <p14:creationId xmlns:p14="http://schemas.microsoft.com/office/powerpoint/2010/main" val="173752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6611CC-A981-4F52-9295-23286D6D642A}"/>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3286ED9-38E7-42F7-B3AD-22B49AD7C74F}"/>
              </a:ext>
            </a:extLst>
          </p:cNvPr>
          <p:cNvSpPr>
            <a:spLocks noGrp="1"/>
          </p:cNvSpPr>
          <p:nvPr>
            <p:ph type="pic" sz="quarter" idx="10"/>
          </p:nvPr>
        </p:nvSpPr>
        <p:spPr>
          <a:xfrm>
            <a:off x="769257" y="3062513"/>
            <a:ext cx="7416800" cy="2830286"/>
          </a:xfrm>
          <a:custGeom>
            <a:avLst/>
            <a:gdLst>
              <a:gd name="connsiteX0" fmla="*/ 0 w 7416800"/>
              <a:gd name="connsiteY0" fmla="*/ 0 h 2830286"/>
              <a:gd name="connsiteX1" fmla="*/ 7416800 w 7416800"/>
              <a:gd name="connsiteY1" fmla="*/ 0 h 2830286"/>
              <a:gd name="connsiteX2" fmla="*/ 7416800 w 7416800"/>
              <a:gd name="connsiteY2" fmla="*/ 2830286 h 2830286"/>
              <a:gd name="connsiteX3" fmla="*/ 0 w 7416800"/>
              <a:gd name="connsiteY3" fmla="*/ 2830286 h 2830286"/>
            </a:gdLst>
            <a:ahLst/>
            <a:cxnLst>
              <a:cxn ang="0">
                <a:pos x="connsiteX0" y="connsiteY0"/>
              </a:cxn>
              <a:cxn ang="0">
                <a:pos x="connsiteX1" y="connsiteY1"/>
              </a:cxn>
              <a:cxn ang="0">
                <a:pos x="connsiteX2" y="connsiteY2"/>
              </a:cxn>
              <a:cxn ang="0">
                <a:pos x="connsiteX3" y="connsiteY3"/>
              </a:cxn>
            </a:cxnLst>
            <a:rect l="l" t="t" r="r" b="b"/>
            <a:pathLst>
              <a:path w="7416800" h="2830286">
                <a:moveTo>
                  <a:pt x="0" y="0"/>
                </a:moveTo>
                <a:lnTo>
                  <a:pt x="7416800" y="0"/>
                </a:lnTo>
                <a:lnTo>
                  <a:pt x="7416800" y="2830286"/>
                </a:lnTo>
                <a:lnTo>
                  <a:pt x="0" y="2830286"/>
                </a:lnTo>
                <a:close/>
              </a:path>
            </a:pathLst>
          </a:custGeom>
        </p:spPr>
        <p:txBody>
          <a:bodyPr wrap="square">
            <a:noAutofit/>
          </a:bodyPr>
          <a:lstStyle/>
          <a:p>
            <a:endParaRPr lang="en-US"/>
          </a:p>
        </p:txBody>
      </p:sp>
    </p:spTree>
    <p:extLst>
      <p:ext uri="{BB962C8B-B14F-4D97-AF65-F5344CB8AC3E}">
        <p14:creationId xmlns:p14="http://schemas.microsoft.com/office/powerpoint/2010/main" val="4228580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A62921-BD7F-47D6-A5E4-BC73D4D3598E}"/>
              </a:ext>
            </a:extLst>
          </p:cNvPr>
          <p:cNvSpPr/>
          <p:nvPr userDrawn="1"/>
        </p:nvSpPr>
        <p:spPr>
          <a:xfrm>
            <a:off x="6633029" y="0"/>
            <a:ext cx="5558971" cy="52832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6BA5E17A-6FB0-4C7A-AA1A-96E0E1339861}"/>
              </a:ext>
            </a:extLst>
          </p:cNvPr>
          <p:cNvSpPr>
            <a:spLocks noGrp="1"/>
          </p:cNvSpPr>
          <p:nvPr>
            <p:ph type="pic" sz="quarter" idx="10"/>
          </p:nvPr>
        </p:nvSpPr>
        <p:spPr>
          <a:xfrm>
            <a:off x="4905828" y="11212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5928AA3F-C627-4634-AB9F-AB0F73A6A60E}"/>
              </a:ext>
            </a:extLst>
          </p:cNvPr>
          <p:cNvSpPr>
            <a:spLocks noGrp="1"/>
          </p:cNvSpPr>
          <p:nvPr>
            <p:ph type="pic" sz="quarter" idx="11"/>
          </p:nvPr>
        </p:nvSpPr>
        <p:spPr>
          <a:xfrm>
            <a:off x="8167913" y="19086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Tree>
    <p:extLst>
      <p:ext uri="{BB962C8B-B14F-4D97-AF65-F5344CB8AC3E}">
        <p14:creationId xmlns:p14="http://schemas.microsoft.com/office/powerpoint/2010/main" val="4072210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216875-0BD2-4CA2-B690-8285EF404886}"/>
              </a:ext>
            </a:extLst>
          </p:cNvPr>
          <p:cNvSpPr/>
          <p:nvPr userDrawn="1"/>
        </p:nvSpPr>
        <p:spPr>
          <a:xfrm>
            <a:off x="783772" y="5461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6260E6-ABC3-4B7A-B1B1-4B5275A4BE40}"/>
              </a:ext>
            </a:extLst>
          </p:cNvPr>
          <p:cNvSpPr>
            <a:spLocks noGrp="1"/>
          </p:cNvSpPr>
          <p:nvPr>
            <p:ph type="pic" sz="quarter" idx="10"/>
          </p:nvPr>
        </p:nvSpPr>
        <p:spPr>
          <a:xfrm>
            <a:off x="2380343" y="0"/>
            <a:ext cx="4484915" cy="4513943"/>
          </a:xfrm>
          <a:custGeom>
            <a:avLst/>
            <a:gdLst>
              <a:gd name="connsiteX0" fmla="*/ 0 w 4484915"/>
              <a:gd name="connsiteY0" fmla="*/ 0 h 4513943"/>
              <a:gd name="connsiteX1" fmla="*/ 4484915 w 4484915"/>
              <a:gd name="connsiteY1" fmla="*/ 0 h 4513943"/>
              <a:gd name="connsiteX2" fmla="*/ 4484915 w 4484915"/>
              <a:gd name="connsiteY2" fmla="*/ 4513943 h 4513943"/>
              <a:gd name="connsiteX3" fmla="*/ 0 w 4484915"/>
              <a:gd name="connsiteY3" fmla="*/ 4513943 h 4513943"/>
            </a:gdLst>
            <a:ahLst/>
            <a:cxnLst>
              <a:cxn ang="0">
                <a:pos x="connsiteX0" y="connsiteY0"/>
              </a:cxn>
              <a:cxn ang="0">
                <a:pos x="connsiteX1" y="connsiteY1"/>
              </a:cxn>
              <a:cxn ang="0">
                <a:pos x="connsiteX2" y="connsiteY2"/>
              </a:cxn>
              <a:cxn ang="0">
                <a:pos x="connsiteX3" y="connsiteY3"/>
              </a:cxn>
            </a:cxnLst>
            <a:rect l="l" t="t" r="r" b="b"/>
            <a:pathLst>
              <a:path w="4484915" h="4513943">
                <a:moveTo>
                  <a:pt x="0" y="0"/>
                </a:moveTo>
                <a:lnTo>
                  <a:pt x="4484915" y="0"/>
                </a:lnTo>
                <a:lnTo>
                  <a:pt x="4484915" y="4513943"/>
                </a:lnTo>
                <a:lnTo>
                  <a:pt x="0" y="4513943"/>
                </a:lnTo>
                <a:close/>
              </a:path>
            </a:pathLst>
          </a:custGeom>
        </p:spPr>
        <p:txBody>
          <a:bodyPr wrap="square">
            <a:noAutofit/>
          </a:bodyPr>
          <a:lstStyle/>
          <a:p>
            <a:endParaRPr lang="en-US"/>
          </a:p>
        </p:txBody>
      </p:sp>
    </p:spTree>
    <p:extLst>
      <p:ext uri="{BB962C8B-B14F-4D97-AF65-F5344CB8AC3E}">
        <p14:creationId xmlns:p14="http://schemas.microsoft.com/office/powerpoint/2010/main" val="302978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62687C-AAEB-4610-A110-EC541BCCB9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2E60E3-D559-4CF6-9494-9D53DE0E73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B3F64FE-4FCD-461F-B905-346750D6C5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defRPr>
            </a:lvl1pPr>
          </a:lstStyle>
          <a:p>
            <a:fld id="{56104E31-4017-4F75-BD3F-4D8318EC7F27}" type="datetimeFigureOut">
              <a:rPr lang="en-US" smtClean="0"/>
              <a:pPr/>
              <a:t>12/10/2020</a:t>
            </a:fld>
            <a:endParaRPr lang="en-US" dirty="0"/>
          </a:p>
        </p:txBody>
      </p:sp>
      <p:sp>
        <p:nvSpPr>
          <p:cNvPr id="5" name="Footer Placeholder 4">
            <a:extLst>
              <a:ext uri="{FF2B5EF4-FFF2-40B4-BE49-F238E27FC236}">
                <a16:creationId xmlns:a16="http://schemas.microsoft.com/office/drawing/2014/main" id="{ADEF4BEE-BE33-497C-B3A4-5C4276185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defRPr>
            </a:lvl1pPr>
          </a:lstStyle>
          <a:p>
            <a:endParaRPr lang="en-US" dirty="0"/>
          </a:p>
        </p:txBody>
      </p:sp>
      <p:sp>
        <p:nvSpPr>
          <p:cNvPr id="6" name="Slide Number Placeholder 5">
            <a:extLst>
              <a:ext uri="{FF2B5EF4-FFF2-40B4-BE49-F238E27FC236}">
                <a16:creationId xmlns:a16="http://schemas.microsoft.com/office/drawing/2014/main" id="{0A37C761-2551-41B9-BB4D-75355CD3FE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defRPr>
            </a:lvl1pPr>
          </a:lstStyle>
          <a:p>
            <a:fld id="{1AB768AB-9583-4FA0-B348-5325D2CBD938}" type="slidenum">
              <a:rPr lang="en-US" smtClean="0"/>
              <a:pPr/>
              <a:t>‹#›</a:t>
            </a:fld>
            <a:endParaRPr lang="en-US" dirty="0"/>
          </a:p>
        </p:txBody>
      </p:sp>
    </p:spTree>
    <p:extLst>
      <p:ext uri="{BB962C8B-B14F-4D97-AF65-F5344CB8AC3E}">
        <p14:creationId xmlns:p14="http://schemas.microsoft.com/office/powerpoint/2010/main" val="2603953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8"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9" r:id="rId22"/>
    <p:sldLayoutId id="2147483680"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github.com/cbenge509/flightsontime" TargetMode="Externa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23.xml"/><Relationship Id="rId4" Type="http://schemas.openxmlformats.org/officeDocument/2006/relationships/image" Target="../media/image53.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1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docs.microsoft.com/en-us/azure/virtual-machines/fsv2-series" TargetMode="External"/><Relationship Id="rId3" Type="http://schemas.openxmlformats.org/officeDocument/2006/relationships/image" Target="../media/image11.emf"/><Relationship Id="rId7" Type="http://schemas.openxmlformats.org/officeDocument/2006/relationships/image" Target="../media/image15.png"/><Relationship Id="rId12" Type="http://schemas.openxmlformats.org/officeDocument/2006/relationships/hyperlink" Target="https://docs.microsoft.com/en-us/azure/cloud-services/cloud-services-sizes-specs#dv3-series" TargetMode="External"/><Relationship Id="rId2" Type="http://schemas.openxmlformats.org/officeDocument/2006/relationships/image" Target="../media/image10.jpeg"/><Relationship Id="rId1" Type="http://schemas.openxmlformats.org/officeDocument/2006/relationships/slideLayout" Target="../slideLayouts/slideLayout23.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30607057-7A32-4BB3-A304-556A6BE39E47}"/>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800" r="1800"/>
          <a:stretch/>
        </p:blipFill>
        <p:spPr>
          <a:xfrm>
            <a:off x="4288971" y="584198"/>
            <a:ext cx="3614057" cy="1941286"/>
          </a:xfrm>
        </p:spPr>
      </p:pic>
      <p:pic>
        <p:nvPicPr>
          <p:cNvPr id="6" name="Picture Placeholder 5" descr="Chart, bubble chart&#10;&#10;Description automatically generated">
            <a:extLst>
              <a:ext uri="{FF2B5EF4-FFF2-40B4-BE49-F238E27FC236}">
                <a16:creationId xmlns:a16="http://schemas.microsoft.com/office/drawing/2014/main" id="{FCEFBCDE-62B7-419E-8E93-8E0418327CD5}"/>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750" b="1750"/>
          <a:stretch/>
        </p:blipFill>
        <p:spPr>
          <a:xfrm>
            <a:off x="551541" y="584198"/>
            <a:ext cx="3614057" cy="1941286"/>
          </a:xfrm>
        </p:spPr>
      </p:pic>
      <p:pic>
        <p:nvPicPr>
          <p:cNvPr id="20" name="Picture Placeholder 19" descr="Chart, histogram&#10;&#10;Description automatically generated">
            <a:extLst>
              <a:ext uri="{FF2B5EF4-FFF2-40B4-BE49-F238E27FC236}">
                <a16:creationId xmlns:a16="http://schemas.microsoft.com/office/drawing/2014/main" id="{F5264E8C-91E5-4725-908A-2B2446CA5DAC}"/>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4106" b="4106"/>
          <a:stretch>
            <a:fillRect/>
          </a:stretch>
        </p:blipFill>
        <p:spPr/>
      </p:pic>
      <p:pic>
        <p:nvPicPr>
          <p:cNvPr id="26" name="Picture Placeholder 25" descr="Chart, bar chart&#10;&#10;Description automatically generated">
            <a:extLst>
              <a:ext uri="{FF2B5EF4-FFF2-40B4-BE49-F238E27FC236}">
                <a16:creationId xmlns:a16="http://schemas.microsoft.com/office/drawing/2014/main" id="{7BD7A620-A0FA-4D81-975A-2B8D3CE659AD}"/>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3417" r="3417"/>
          <a:stretch>
            <a:fillRect/>
          </a:stretch>
        </p:blipFill>
        <p:spPr/>
      </p:pic>
      <p:pic>
        <p:nvPicPr>
          <p:cNvPr id="31" name="Picture Placeholder 30" descr="Timeline&#10;&#10;Description automatically generated">
            <a:extLst>
              <a:ext uri="{FF2B5EF4-FFF2-40B4-BE49-F238E27FC236}">
                <a16:creationId xmlns:a16="http://schemas.microsoft.com/office/drawing/2014/main" id="{0373A21A-6A0F-42B3-AAD1-46550CB8C420}"/>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l="2948" r="2948"/>
          <a:stretch/>
        </p:blipFill>
        <p:spPr>
          <a:xfrm>
            <a:off x="4288969" y="4477655"/>
            <a:ext cx="3614057" cy="1941286"/>
          </a:xfrm>
        </p:spPr>
      </p:pic>
      <p:pic>
        <p:nvPicPr>
          <p:cNvPr id="35" name="Picture Placeholder 34" descr="Graphical user interface, application, timeline&#10;&#10;Description automatically generated">
            <a:extLst>
              <a:ext uri="{FF2B5EF4-FFF2-40B4-BE49-F238E27FC236}">
                <a16:creationId xmlns:a16="http://schemas.microsoft.com/office/drawing/2014/main" id="{C0452232-7E0A-4861-ACCF-D3CA957C223B}"/>
              </a:ext>
            </a:extLst>
          </p:cNvPr>
          <p:cNvPicPr>
            <a:picLocks noGrp="1" noChangeAspect="1"/>
          </p:cNvPicPr>
          <p:nvPr>
            <p:ph type="pic" sz="quarter" idx="16"/>
          </p:nvPr>
        </p:nvPicPr>
        <p:blipFill rotWithShape="1">
          <a:blip r:embed="rId7">
            <a:extLst>
              <a:ext uri="{28A0092B-C50C-407E-A947-70E740481C1C}">
                <a14:useLocalDpi xmlns:a14="http://schemas.microsoft.com/office/drawing/2010/main" val="0"/>
              </a:ext>
            </a:extLst>
          </a:blip>
          <a:srcRect l="2948" t="1750" r="2948" b="1750"/>
          <a:stretch/>
        </p:blipFill>
        <p:spPr>
          <a:xfrm>
            <a:off x="8026401" y="4477655"/>
            <a:ext cx="3614057" cy="1941286"/>
          </a:xfrm>
        </p:spPr>
      </p:pic>
      <p:pic>
        <p:nvPicPr>
          <p:cNvPr id="44" name="Picture 43" descr="Chart, histogram&#10;&#10;Description automatically generated">
            <a:extLst>
              <a:ext uri="{FF2B5EF4-FFF2-40B4-BE49-F238E27FC236}">
                <a16:creationId xmlns:a16="http://schemas.microsoft.com/office/drawing/2014/main" id="{DB020556-42CE-4E64-9D99-F12264CE33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26400" y="2671698"/>
            <a:ext cx="3614057" cy="1674390"/>
          </a:xfrm>
          <a:prstGeom prst="rect">
            <a:avLst/>
          </a:prstGeom>
        </p:spPr>
      </p:pic>
      <p:pic>
        <p:nvPicPr>
          <p:cNvPr id="42" name="Picture 41" descr="Graphical user interface, text, application&#10;&#10;Description automatically generated">
            <a:extLst>
              <a:ext uri="{FF2B5EF4-FFF2-40B4-BE49-F238E27FC236}">
                <a16:creationId xmlns:a16="http://schemas.microsoft.com/office/drawing/2014/main" id="{3B7A78F8-BE77-4273-AF8C-964AC1072C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6400" y="584199"/>
            <a:ext cx="3614057" cy="1941286"/>
          </a:xfrm>
          <a:prstGeom prst="rect">
            <a:avLst/>
          </a:prstGeom>
        </p:spPr>
      </p:pic>
      <p:sp>
        <p:nvSpPr>
          <p:cNvPr id="11" name="Rectangle 10">
            <a:extLst>
              <a:ext uri="{FF2B5EF4-FFF2-40B4-BE49-F238E27FC236}">
                <a16:creationId xmlns:a16="http://schemas.microsoft.com/office/drawing/2014/main" id="{1E464DB2-2092-4A4D-816A-EEE1C73481EE}"/>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Delayed &amp; Ontime Prediction</a:t>
            </a:r>
            <a:endParaRPr lang="id-ID" sz="1100" spc="300" dirty="0">
              <a:solidFill>
                <a:schemeClr val="bg1"/>
              </a:solidFill>
              <a:latin typeface="Open Sans" panose="020B0606030504020204" pitchFamily="34" charset="0"/>
            </a:endParaRPr>
          </a:p>
        </p:txBody>
      </p:sp>
      <p:sp>
        <p:nvSpPr>
          <p:cNvPr id="9" name="Freeform: Shape 8">
            <a:extLst>
              <a:ext uri="{FF2B5EF4-FFF2-40B4-BE49-F238E27FC236}">
                <a16:creationId xmlns:a16="http://schemas.microsoft.com/office/drawing/2014/main" id="{10F8A6AD-35FB-4DF0-AC71-807953ACA239}"/>
              </a:ext>
            </a:extLst>
          </p:cNvPr>
          <p:cNvSpPr/>
          <p:nvPr/>
        </p:nvSpPr>
        <p:spPr>
          <a:xfrm>
            <a:off x="537164" y="584197"/>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TextBox 36">
            <a:extLst>
              <a:ext uri="{FF2B5EF4-FFF2-40B4-BE49-F238E27FC236}">
                <a16:creationId xmlns:a16="http://schemas.microsoft.com/office/drawing/2014/main" id="{F95F6F04-D568-412C-A591-B91B0ABCB413}"/>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W261</a:t>
            </a:r>
          </a:p>
        </p:txBody>
      </p:sp>
      <p:sp>
        <p:nvSpPr>
          <p:cNvPr id="38" name="TextBox 37">
            <a:extLst>
              <a:ext uri="{FF2B5EF4-FFF2-40B4-BE49-F238E27FC236}">
                <a16:creationId xmlns:a16="http://schemas.microsoft.com/office/drawing/2014/main" id="{3220626B-432E-4AF9-B037-D257A3023F22}"/>
              </a:ext>
            </a:extLst>
          </p:cNvPr>
          <p:cNvSpPr txBox="1"/>
          <p:nvPr/>
        </p:nvSpPr>
        <p:spPr>
          <a:xfrm>
            <a:off x="10027343" y="148567"/>
            <a:ext cx="1478290"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9" name="Equals 38">
            <a:extLst>
              <a:ext uri="{FF2B5EF4-FFF2-40B4-BE49-F238E27FC236}">
                <a16:creationId xmlns:a16="http://schemas.microsoft.com/office/drawing/2014/main" id="{D896A9FF-ACEE-435B-B853-BF5DFA962CB8}"/>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395BA76C-C6FA-4883-A034-72179A396E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FL</a:t>
            </a:r>
            <a:r>
              <a:rPr lang="en-US" sz="10000" b="1" cap="all" spc="500" dirty="0">
                <a:solidFill>
                  <a:schemeClr val="bg1"/>
                </a:solidFill>
                <a:latin typeface="Montserrat" panose="00000500000000000000" pitchFamily="50" charset="0"/>
                <a:cs typeface="Poppins SemiBold" panose="02000000000000000000" pitchFamily="2" charset="0"/>
              </a:rPr>
              <a:t>IGH</a:t>
            </a:r>
            <a:r>
              <a:rPr lang="en-US" sz="10000" b="1" cap="all" spc="500" dirty="0">
                <a:solidFill>
                  <a:schemeClr val="accent1"/>
                </a:solidFill>
                <a:latin typeface="Montserrat" panose="00000500000000000000" pitchFamily="50" charset="0"/>
                <a:cs typeface="Poppins SemiBold" panose="02000000000000000000" pitchFamily="2" charset="0"/>
              </a:rPr>
              <a:t>TS</a:t>
            </a:r>
          </a:p>
        </p:txBody>
      </p:sp>
    </p:spTree>
    <p:extLst>
      <p:ext uri="{BB962C8B-B14F-4D97-AF65-F5344CB8AC3E}">
        <p14:creationId xmlns:p14="http://schemas.microsoft.com/office/powerpoint/2010/main" val="829690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5" y="795069"/>
            <a:ext cx="3687612"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3" name="Picture 2">
            <a:extLst>
              <a:ext uri="{FF2B5EF4-FFF2-40B4-BE49-F238E27FC236}">
                <a16:creationId xmlns:a16="http://schemas.microsoft.com/office/drawing/2014/main" id="{624B43A4-86AC-4286-B26F-D9FAC0691D51}"/>
              </a:ext>
            </a:extLst>
          </p:cNvPr>
          <p:cNvPicPr>
            <a:picLocks noChangeAspect="1"/>
          </p:cNvPicPr>
          <p:nvPr/>
        </p:nvPicPr>
        <p:blipFill>
          <a:blip r:embed="rId2"/>
          <a:stretch>
            <a:fillRect/>
          </a:stretch>
        </p:blipFill>
        <p:spPr>
          <a:xfrm>
            <a:off x="3228988" y="1816264"/>
            <a:ext cx="3131902" cy="1267539"/>
          </a:xfrm>
          <a:prstGeom prst="rect">
            <a:avLst/>
          </a:prstGeom>
        </p:spPr>
      </p:pic>
      <p:pic>
        <p:nvPicPr>
          <p:cNvPr id="6" name="Picture 5" descr="Chart&#10;&#10;Description automatically generated">
            <a:extLst>
              <a:ext uri="{FF2B5EF4-FFF2-40B4-BE49-F238E27FC236}">
                <a16:creationId xmlns:a16="http://schemas.microsoft.com/office/drawing/2014/main" id="{315BB587-0462-4699-9842-4A51F65CE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200" y="3126780"/>
            <a:ext cx="8097160" cy="3181027"/>
          </a:xfrm>
          <a:prstGeom prst="rect">
            <a:avLst/>
          </a:prstGeom>
        </p:spPr>
      </p:pic>
      <p:pic>
        <p:nvPicPr>
          <p:cNvPr id="7" name="Picture 6">
            <a:extLst>
              <a:ext uri="{FF2B5EF4-FFF2-40B4-BE49-F238E27FC236}">
                <a16:creationId xmlns:a16="http://schemas.microsoft.com/office/drawing/2014/main" id="{9C5F377F-A5D7-457D-A68C-62D5C9EE2F9C}"/>
              </a:ext>
            </a:extLst>
          </p:cNvPr>
          <p:cNvPicPr>
            <a:picLocks noChangeAspect="1"/>
          </p:cNvPicPr>
          <p:nvPr/>
        </p:nvPicPr>
        <p:blipFill>
          <a:blip r:embed="rId4"/>
          <a:stretch>
            <a:fillRect/>
          </a:stretch>
        </p:blipFill>
        <p:spPr>
          <a:xfrm>
            <a:off x="6616692" y="1816264"/>
            <a:ext cx="2569386" cy="590792"/>
          </a:xfrm>
          <a:prstGeom prst="rect">
            <a:avLst/>
          </a:prstGeom>
        </p:spPr>
      </p:pic>
      <p:pic>
        <p:nvPicPr>
          <p:cNvPr id="20" name="Picture 19">
            <a:extLst>
              <a:ext uri="{FF2B5EF4-FFF2-40B4-BE49-F238E27FC236}">
                <a16:creationId xmlns:a16="http://schemas.microsoft.com/office/drawing/2014/main" id="{1AF19996-BFBE-442E-91A4-3C707A7B8032}"/>
              </a:ext>
            </a:extLst>
          </p:cNvPr>
          <p:cNvPicPr>
            <a:picLocks noChangeAspect="1"/>
          </p:cNvPicPr>
          <p:nvPr/>
        </p:nvPicPr>
        <p:blipFill>
          <a:blip r:embed="rId5"/>
          <a:stretch>
            <a:fillRect/>
          </a:stretch>
        </p:blipFill>
        <p:spPr>
          <a:xfrm>
            <a:off x="6616691" y="2390971"/>
            <a:ext cx="2569387" cy="749196"/>
          </a:xfrm>
          <a:prstGeom prst="rect">
            <a:avLst/>
          </a:prstGeom>
        </p:spPr>
      </p:pic>
      <p:sp>
        <p:nvSpPr>
          <p:cNvPr id="21" name="Rectangle 20">
            <a:extLst>
              <a:ext uri="{FF2B5EF4-FFF2-40B4-BE49-F238E27FC236}">
                <a16:creationId xmlns:a16="http://schemas.microsoft.com/office/drawing/2014/main" id="{06444FE9-E8F1-43F3-8982-56243299D11F}"/>
              </a:ext>
            </a:extLst>
          </p:cNvPr>
          <p:cNvSpPr/>
          <p:nvPr/>
        </p:nvSpPr>
        <p:spPr>
          <a:xfrm>
            <a:off x="6857031" y="350620"/>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missing a lot of data; most columns are unusable.  Some dependent variable values missing (~1.5%).  Cancelled flights not likely to aid in prediction of pure delay.</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DE29AB28-7762-42D5-BC8A-CE5BDEE5D861}"/>
              </a:ext>
            </a:extLst>
          </p:cNvPr>
          <p:cNvPicPr>
            <a:picLocks noChangeAspect="1"/>
          </p:cNvPicPr>
          <p:nvPr/>
        </p:nvPicPr>
        <p:blipFill>
          <a:blip r:embed="rId6"/>
          <a:stretch>
            <a:fillRect/>
          </a:stretch>
        </p:blipFill>
        <p:spPr>
          <a:xfrm>
            <a:off x="1380468" y="1846322"/>
            <a:ext cx="1592718" cy="1272650"/>
          </a:xfrm>
          <a:prstGeom prst="rect">
            <a:avLst/>
          </a:prstGeom>
        </p:spPr>
      </p:pic>
    </p:spTree>
    <p:extLst>
      <p:ext uri="{BB962C8B-B14F-4D97-AF65-F5344CB8AC3E}">
        <p14:creationId xmlns:p14="http://schemas.microsoft.com/office/powerpoint/2010/main" val="3008352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95069"/>
            <a:ext cx="536530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06444FE9-E8F1-43F3-8982-56243299D11F}"/>
              </a:ext>
            </a:extLst>
          </p:cNvPr>
          <p:cNvSpPr/>
          <p:nvPr/>
        </p:nvSpPr>
        <p:spPr>
          <a:xfrm>
            <a:off x="666971" y="2566878"/>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number of airports have not had traffic in several years.  US Airways is out of business, and Virgin America was integrated into Alaska Airlines in 2018.</a:t>
            </a:r>
          </a:p>
        </p:txBody>
      </p:sp>
      <p:pic>
        <p:nvPicPr>
          <p:cNvPr id="4" name="Picture 3">
            <a:extLst>
              <a:ext uri="{FF2B5EF4-FFF2-40B4-BE49-F238E27FC236}">
                <a16:creationId xmlns:a16="http://schemas.microsoft.com/office/drawing/2014/main" id="{EF1736FE-E98C-4CFC-9032-D9026789B7C3}"/>
              </a:ext>
            </a:extLst>
          </p:cNvPr>
          <p:cNvPicPr>
            <a:picLocks noChangeAspect="1"/>
          </p:cNvPicPr>
          <p:nvPr/>
        </p:nvPicPr>
        <p:blipFill>
          <a:blip r:embed="rId2"/>
          <a:stretch>
            <a:fillRect/>
          </a:stretch>
        </p:blipFill>
        <p:spPr>
          <a:xfrm>
            <a:off x="4884190" y="2038328"/>
            <a:ext cx="1627964" cy="3219887"/>
          </a:xfrm>
          <a:prstGeom prst="rect">
            <a:avLst/>
          </a:prstGeom>
        </p:spPr>
      </p:pic>
      <p:pic>
        <p:nvPicPr>
          <p:cNvPr id="5" name="Picture 4">
            <a:extLst>
              <a:ext uri="{FF2B5EF4-FFF2-40B4-BE49-F238E27FC236}">
                <a16:creationId xmlns:a16="http://schemas.microsoft.com/office/drawing/2014/main" id="{5FE6A796-CEED-41AA-93BF-E81EA3883678}"/>
              </a:ext>
            </a:extLst>
          </p:cNvPr>
          <p:cNvPicPr>
            <a:picLocks noChangeAspect="1"/>
          </p:cNvPicPr>
          <p:nvPr/>
        </p:nvPicPr>
        <p:blipFill>
          <a:blip r:embed="rId3"/>
          <a:stretch>
            <a:fillRect/>
          </a:stretch>
        </p:blipFill>
        <p:spPr>
          <a:xfrm>
            <a:off x="6633911" y="2038328"/>
            <a:ext cx="3521346" cy="4562440"/>
          </a:xfrm>
          <a:prstGeom prst="rect">
            <a:avLst/>
          </a:prstGeom>
        </p:spPr>
      </p:pic>
    </p:spTree>
    <p:extLst>
      <p:ext uri="{BB962C8B-B14F-4D97-AF65-F5344CB8AC3E}">
        <p14:creationId xmlns:p14="http://schemas.microsoft.com/office/powerpoint/2010/main" val="2674780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81934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Carriers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5" name="Picture 4" descr="Chart, bar chart&#10;&#10;Description automatically generated">
            <a:extLst>
              <a:ext uri="{FF2B5EF4-FFF2-40B4-BE49-F238E27FC236}">
                <a16:creationId xmlns:a16="http://schemas.microsoft.com/office/drawing/2014/main" id="{8BBE48AA-E98C-493B-8961-FC7C01D0C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141" y="458510"/>
            <a:ext cx="6608327" cy="3304164"/>
          </a:xfrm>
          <a:prstGeom prst="rect">
            <a:avLst/>
          </a:prstGeom>
        </p:spPr>
      </p:pic>
      <p:pic>
        <p:nvPicPr>
          <p:cNvPr id="17" name="Picture 16" descr="Timeline&#10;&#10;Description automatically generated">
            <a:extLst>
              <a:ext uri="{FF2B5EF4-FFF2-40B4-BE49-F238E27FC236}">
                <a16:creationId xmlns:a16="http://schemas.microsoft.com/office/drawing/2014/main" id="{0C11A5DD-27BD-409B-8E3A-D25931763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373" y="3762673"/>
            <a:ext cx="8716096" cy="2905365"/>
          </a:xfrm>
          <a:prstGeom prst="rect">
            <a:avLst/>
          </a:prstGeom>
        </p:spPr>
      </p:pic>
      <p:sp>
        <p:nvSpPr>
          <p:cNvPr id="20" name="Rectangle 19">
            <a:extLst>
              <a:ext uri="{FF2B5EF4-FFF2-40B4-BE49-F238E27FC236}">
                <a16:creationId xmlns:a16="http://schemas.microsoft.com/office/drawing/2014/main" id="{6388CA5D-A2D2-4DCF-B8F0-BE12AC14EE98}"/>
              </a:ext>
            </a:extLst>
          </p:cNvPr>
          <p:cNvSpPr/>
          <p:nvPr/>
        </p:nvSpPr>
        <p:spPr>
          <a:xfrm>
            <a:off x="265791" y="1931487"/>
            <a:ext cx="3598688" cy="1724831"/>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Only 5 airlines with an average flight delay under the industry average of ~10 min.  Southwest, Delta, and American Airlines are top 3 airlines represented in dataset.  JetBlue has the worst on-time record at nearly ~25% of all flights being delays at or more than 15 minutes.</a:t>
            </a:r>
          </a:p>
        </p:txBody>
      </p:sp>
    </p:spTree>
    <p:extLst>
      <p:ext uri="{BB962C8B-B14F-4D97-AF65-F5344CB8AC3E}">
        <p14:creationId xmlns:p14="http://schemas.microsoft.com/office/powerpoint/2010/main" val="4165555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644991"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0" name="Rectangle 19">
            <a:extLst>
              <a:ext uri="{FF2B5EF4-FFF2-40B4-BE49-F238E27FC236}">
                <a16:creationId xmlns:a16="http://schemas.microsoft.com/office/drawing/2014/main" id="{6388CA5D-A2D2-4DCF-B8F0-BE12AC14EE98}"/>
              </a:ext>
            </a:extLst>
          </p:cNvPr>
          <p:cNvSpPr/>
          <p:nvPr/>
        </p:nvSpPr>
        <p:spPr>
          <a:xfrm>
            <a:off x="6670466" y="118479"/>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Early flight departures are problematic for airlines and airports; FAA recommends 5 min. early departure, and most airlines will not exceed 15 min. due to impact to schedule at receiving airport. We trim at 15 minutes early.</a:t>
            </a:r>
          </a:p>
        </p:txBody>
      </p:sp>
      <p:pic>
        <p:nvPicPr>
          <p:cNvPr id="6" name="Picture 5" descr="Chart, histogram&#10;&#10;Description automatically generated">
            <a:extLst>
              <a:ext uri="{FF2B5EF4-FFF2-40B4-BE49-F238E27FC236}">
                <a16:creationId xmlns:a16="http://schemas.microsoft.com/office/drawing/2014/main" id="{C99C9926-20D5-4043-94AD-EA213B718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797" y="1760955"/>
            <a:ext cx="4536350" cy="2139421"/>
          </a:xfrm>
          <a:prstGeom prst="rect">
            <a:avLst/>
          </a:prstGeom>
        </p:spPr>
      </p:pic>
      <p:pic>
        <p:nvPicPr>
          <p:cNvPr id="16" name="Picture 15" descr="Graphical user interface, text, application&#10;&#10;Description automatically generated">
            <a:extLst>
              <a:ext uri="{FF2B5EF4-FFF2-40B4-BE49-F238E27FC236}">
                <a16:creationId xmlns:a16="http://schemas.microsoft.com/office/drawing/2014/main" id="{F4FBEF06-FA66-4B91-A016-2104131C9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356" y="3899358"/>
            <a:ext cx="5255791" cy="2627896"/>
          </a:xfrm>
          <a:prstGeom prst="rect">
            <a:avLst/>
          </a:prstGeom>
        </p:spPr>
      </p:pic>
      <p:sp>
        <p:nvSpPr>
          <p:cNvPr id="19" name="Rectangle 18">
            <a:extLst>
              <a:ext uri="{FF2B5EF4-FFF2-40B4-BE49-F238E27FC236}">
                <a16:creationId xmlns:a16="http://schemas.microsoft.com/office/drawing/2014/main" id="{8D356811-85C0-433B-8366-33E14A73323E}"/>
              </a:ext>
            </a:extLst>
          </p:cNvPr>
          <p:cNvSpPr/>
          <p:nvPr/>
        </p:nvSpPr>
        <p:spPr>
          <a:xfrm>
            <a:off x="661915" y="4199700"/>
            <a:ext cx="4398281"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departures (in minutes) follow an exponential distribution pattern with a long right-tail that maxes out at a delay value of ~45.92 hours.</a:t>
            </a:r>
          </a:p>
        </p:txBody>
      </p:sp>
      <p:pic>
        <p:nvPicPr>
          <p:cNvPr id="18" name="Picture 17">
            <a:extLst>
              <a:ext uri="{FF2B5EF4-FFF2-40B4-BE49-F238E27FC236}">
                <a16:creationId xmlns:a16="http://schemas.microsoft.com/office/drawing/2014/main" id="{1FA8F6DE-95C5-4C63-B892-7D4CDB1830EF}"/>
              </a:ext>
            </a:extLst>
          </p:cNvPr>
          <p:cNvPicPr>
            <a:picLocks noChangeAspect="1"/>
          </p:cNvPicPr>
          <p:nvPr/>
        </p:nvPicPr>
        <p:blipFill>
          <a:blip r:embed="rId4"/>
          <a:stretch>
            <a:fillRect/>
          </a:stretch>
        </p:blipFill>
        <p:spPr>
          <a:xfrm>
            <a:off x="593795" y="5612056"/>
            <a:ext cx="4888796" cy="440032"/>
          </a:xfrm>
          <a:prstGeom prst="rect">
            <a:avLst/>
          </a:prstGeom>
        </p:spPr>
      </p:pic>
      <p:pic>
        <p:nvPicPr>
          <p:cNvPr id="22" name="Picture 21" descr="A picture containing table&#10;&#10;Description automatically generated">
            <a:extLst>
              <a:ext uri="{FF2B5EF4-FFF2-40B4-BE49-F238E27FC236}">
                <a16:creationId xmlns:a16="http://schemas.microsoft.com/office/drawing/2014/main" id="{42F5B6BA-DBC3-43E0-B723-EC489CFC71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692" y="1690314"/>
            <a:ext cx="6385965" cy="2280702"/>
          </a:xfrm>
          <a:prstGeom prst="rect">
            <a:avLst/>
          </a:prstGeom>
        </p:spPr>
      </p:pic>
    </p:spTree>
    <p:extLst>
      <p:ext uri="{BB962C8B-B14F-4D97-AF65-F5344CB8AC3E}">
        <p14:creationId xmlns:p14="http://schemas.microsoft.com/office/powerpoint/2010/main" val="30842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4958474"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4" name="Picture 3" descr="Chart, scatter chart&#10;&#10;Description automatically generated">
            <a:extLst>
              <a:ext uri="{FF2B5EF4-FFF2-40B4-BE49-F238E27FC236}">
                <a16:creationId xmlns:a16="http://schemas.microsoft.com/office/drawing/2014/main" id="{EA271B33-2E84-4114-B951-5275F01DD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92" y="2586595"/>
            <a:ext cx="4494389" cy="3370792"/>
          </a:xfrm>
          <a:prstGeom prst="rect">
            <a:avLst/>
          </a:prstGeom>
        </p:spPr>
      </p:pic>
      <p:pic>
        <p:nvPicPr>
          <p:cNvPr id="7" name="Picture 6" descr="Chart, histogram&#10;&#10;Description automatically generated">
            <a:extLst>
              <a:ext uri="{FF2B5EF4-FFF2-40B4-BE49-F238E27FC236}">
                <a16:creationId xmlns:a16="http://schemas.microsoft.com/office/drawing/2014/main" id="{54B4635F-0891-47C5-8836-26035EFD3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130" y="1660067"/>
            <a:ext cx="5414720" cy="1624416"/>
          </a:xfrm>
          <a:prstGeom prst="rect">
            <a:avLst/>
          </a:prstGeom>
        </p:spPr>
      </p:pic>
      <p:pic>
        <p:nvPicPr>
          <p:cNvPr id="23" name="Picture 22">
            <a:extLst>
              <a:ext uri="{FF2B5EF4-FFF2-40B4-BE49-F238E27FC236}">
                <a16:creationId xmlns:a16="http://schemas.microsoft.com/office/drawing/2014/main" id="{D74CB69C-03DE-479E-997F-CAE30BBC2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074" y="3284483"/>
            <a:ext cx="6236776" cy="2672904"/>
          </a:xfrm>
          <a:prstGeom prst="rect">
            <a:avLst/>
          </a:prstGeom>
        </p:spPr>
      </p:pic>
      <p:sp>
        <p:nvSpPr>
          <p:cNvPr id="24" name="Rectangle 23">
            <a:extLst>
              <a:ext uri="{FF2B5EF4-FFF2-40B4-BE49-F238E27FC236}">
                <a16:creationId xmlns:a16="http://schemas.microsoft.com/office/drawing/2014/main" id="{6DE3B6E7-07E4-48B5-AE6A-BC21E38D577C}"/>
              </a:ext>
            </a:extLst>
          </p:cNvPr>
          <p:cNvSpPr/>
          <p:nvPr/>
        </p:nvSpPr>
        <p:spPr>
          <a:xfrm>
            <a:off x="6670466" y="118479"/>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Temporal trends in delays does not reveal any notable pattern; however, airports that tend to have a greater percentage of on-time flights tend to have shorter delays.</a:t>
            </a:r>
          </a:p>
        </p:txBody>
      </p:sp>
    </p:spTree>
    <p:extLst>
      <p:ext uri="{BB962C8B-B14F-4D97-AF65-F5344CB8AC3E}">
        <p14:creationId xmlns:p14="http://schemas.microsoft.com/office/powerpoint/2010/main" val="213326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451394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2" name="Picture 1">
            <a:extLst>
              <a:ext uri="{FF2B5EF4-FFF2-40B4-BE49-F238E27FC236}">
                <a16:creationId xmlns:a16="http://schemas.microsoft.com/office/drawing/2014/main" id="{14050CCB-F2AF-49EB-A3E8-1F137D38B888}"/>
              </a:ext>
            </a:extLst>
          </p:cNvPr>
          <p:cNvPicPr>
            <a:picLocks noChangeAspect="1"/>
          </p:cNvPicPr>
          <p:nvPr/>
        </p:nvPicPr>
        <p:blipFill>
          <a:blip r:embed="rId2"/>
          <a:stretch>
            <a:fillRect/>
          </a:stretch>
        </p:blipFill>
        <p:spPr>
          <a:xfrm>
            <a:off x="1916710" y="1963954"/>
            <a:ext cx="1816657" cy="1465046"/>
          </a:xfrm>
          <a:prstGeom prst="rect">
            <a:avLst/>
          </a:prstGeom>
        </p:spPr>
      </p:pic>
      <p:pic>
        <p:nvPicPr>
          <p:cNvPr id="5" name="Picture 4">
            <a:extLst>
              <a:ext uri="{FF2B5EF4-FFF2-40B4-BE49-F238E27FC236}">
                <a16:creationId xmlns:a16="http://schemas.microsoft.com/office/drawing/2014/main" id="{C13B8A16-E861-4157-80D3-9A10636750F1}"/>
              </a:ext>
            </a:extLst>
          </p:cNvPr>
          <p:cNvPicPr>
            <a:picLocks noChangeAspect="1"/>
          </p:cNvPicPr>
          <p:nvPr/>
        </p:nvPicPr>
        <p:blipFill>
          <a:blip r:embed="rId3"/>
          <a:stretch>
            <a:fillRect/>
          </a:stretch>
        </p:blipFill>
        <p:spPr>
          <a:xfrm>
            <a:off x="1353140" y="3537583"/>
            <a:ext cx="2943795" cy="1205503"/>
          </a:xfrm>
          <a:prstGeom prst="rect">
            <a:avLst/>
          </a:prstGeom>
        </p:spPr>
      </p:pic>
      <p:pic>
        <p:nvPicPr>
          <p:cNvPr id="14" name="Picture 13">
            <a:extLst>
              <a:ext uri="{FF2B5EF4-FFF2-40B4-BE49-F238E27FC236}">
                <a16:creationId xmlns:a16="http://schemas.microsoft.com/office/drawing/2014/main" id="{BD0CCC1C-1787-4A91-8BD5-1A8E896511D6}"/>
              </a:ext>
            </a:extLst>
          </p:cNvPr>
          <p:cNvPicPr>
            <a:picLocks noChangeAspect="1"/>
          </p:cNvPicPr>
          <p:nvPr/>
        </p:nvPicPr>
        <p:blipFill>
          <a:blip r:embed="rId4"/>
          <a:stretch>
            <a:fillRect/>
          </a:stretch>
        </p:blipFill>
        <p:spPr>
          <a:xfrm>
            <a:off x="4355400" y="1963954"/>
            <a:ext cx="4837748" cy="2779132"/>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951772" y="5190897"/>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630M records, this dataset was by far the largest to process.  Though missing data analysis reported very few problematic columns and records, this is due to looking for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NaN</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values only.  Much of the data has empty string values, too.</a:t>
            </a:r>
          </a:p>
        </p:txBody>
      </p:sp>
    </p:spTree>
    <p:extLst>
      <p:ext uri="{BB962C8B-B14F-4D97-AF65-F5344CB8AC3E}">
        <p14:creationId xmlns:p14="http://schemas.microsoft.com/office/powerpoint/2010/main" val="1712343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3AC255B8-4CDA-40B6-8803-BF46194AC1C2}"/>
              </a:ext>
            </a:extLst>
          </p:cNvPr>
          <p:cNvSpPr/>
          <p:nvPr/>
        </p:nvSpPr>
        <p:spPr>
          <a:xfrm>
            <a:off x="265759" y="3898909"/>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The [Weather] dataset contained only a few columns with no (or very low amounts of) missing data; these are depicted above.  These were the only usable values imported and processed.</a:t>
            </a:r>
          </a:p>
        </p:txBody>
      </p:sp>
      <p:pic>
        <p:nvPicPr>
          <p:cNvPr id="3" name="Picture 2">
            <a:extLst>
              <a:ext uri="{FF2B5EF4-FFF2-40B4-BE49-F238E27FC236}">
                <a16:creationId xmlns:a16="http://schemas.microsoft.com/office/drawing/2014/main" id="{6817E4CF-C9E8-41E1-80F1-B9E1652FB3F4}"/>
              </a:ext>
            </a:extLst>
          </p:cNvPr>
          <p:cNvPicPr>
            <a:picLocks noChangeAspect="1"/>
          </p:cNvPicPr>
          <p:nvPr/>
        </p:nvPicPr>
        <p:blipFill>
          <a:blip r:embed="rId2"/>
          <a:stretch>
            <a:fillRect/>
          </a:stretch>
        </p:blipFill>
        <p:spPr>
          <a:xfrm>
            <a:off x="263857" y="2879207"/>
            <a:ext cx="10699845" cy="749829"/>
          </a:xfrm>
          <a:prstGeom prst="rect">
            <a:avLst/>
          </a:prstGeom>
        </p:spPr>
      </p:pic>
    </p:spTree>
    <p:extLst>
      <p:ext uri="{BB962C8B-B14F-4D97-AF65-F5344CB8AC3E}">
        <p14:creationId xmlns:p14="http://schemas.microsoft.com/office/powerpoint/2010/main" val="4006841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14" name="Picture 13">
            <a:extLst>
              <a:ext uri="{FF2B5EF4-FFF2-40B4-BE49-F238E27FC236}">
                <a16:creationId xmlns:a16="http://schemas.microsoft.com/office/drawing/2014/main" id="{F0F54635-5F6D-4C09-86BA-8C348F3F4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146" y="2036200"/>
            <a:ext cx="10121856" cy="3655115"/>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4112381" y="2884894"/>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Station code data is problematic; 91 station codes have 2 or more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lat</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/long unique locations… ostensibly, some having thousands of different physical locations!</a:t>
            </a:r>
          </a:p>
        </p:txBody>
      </p:sp>
    </p:spTree>
    <p:extLst>
      <p:ext uri="{BB962C8B-B14F-4D97-AF65-F5344CB8AC3E}">
        <p14:creationId xmlns:p14="http://schemas.microsoft.com/office/powerpoint/2010/main" val="2804299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E6B4DC-1C45-47EB-95A2-263B67035233}"/>
              </a:ext>
            </a:extLst>
          </p:cNvPr>
          <p:cNvGrpSpPr/>
          <p:nvPr/>
        </p:nvGrpSpPr>
        <p:grpSpPr>
          <a:xfrm rot="5400000" flipH="1">
            <a:off x="3077190" y="-466149"/>
            <a:ext cx="50801" cy="2260297"/>
            <a:chOff x="650968" y="3915655"/>
            <a:chExt cx="60232" cy="1418887"/>
          </a:xfrm>
        </p:grpSpPr>
        <p:sp>
          <p:nvSpPr>
            <p:cNvPr id="8" name="Rectangle 7">
              <a:extLst>
                <a:ext uri="{FF2B5EF4-FFF2-40B4-BE49-F238E27FC236}">
                  <a16:creationId xmlns:a16="http://schemas.microsoft.com/office/drawing/2014/main" id="{45475B49-71F6-4799-81D7-716B6B3A135F}"/>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5C7F4602-C51D-4665-BF8F-9C02AF202CCA}"/>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29839039-DB72-494E-B413-33EED74FB644}"/>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721EB3BE-7D11-4F2D-965E-4F4F85D6ECAF}"/>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97A381-B3B4-4F50-9861-964AA511D9B5}"/>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pic>
        <p:nvPicPr>
          <p:cNvPr id="2" name="Picture 1">
            <a:extLst>
              <a:ext uri="{FF2B5EF4-FFF2-40B4-BE49-F238E27FC236}">
                <a16:creationId xmlns:a16="http://schemas.microsoft.com/office/drawing/2014/main" id="{17F0BBB3-D957-4612-A578-3F20C91B66D2}"/>
              </a:ext>
            </a:extLst>
          </p:cNvPr>
          <p:cNvPicPr>
            <a:picLocks noChangeAspect="1"/>
          </p:cNvPicPr>
          <p:nvPr/>
        </p:nvPicPr>
        <p:blipFill>
          <a:blip r:embed="rId2"/>
          <a:stretch>
            <a:fillRect/>
          </a:stretch>
        </p:blipFill>
        <p:spPr>
          <a:xfrm>
            <a:off x="8617927" y="2657707"/>
            <a:ext cx="1603341" cy="934431"/>
          </a:xfrm>
          <a:prstGeom prst="rect">
            <a:avLst/>
          </a:prstGeom>
        </p:spPr>
      </p:pic>
      <p:pic>
        <p:nvPicPr>
          <p:cNvPr id="4" name="Picture 3">
            <a:extLst>
              <a:ext uri="{FF2B5EF4-FFF2-40B4-BE49-F238E27FC236}">
                <a16:creationId xmlns:a16="http://schemas.microsoft.com/office/drawing/2014/main" id="{5396A4B6-064B-440E-9DF1-47AF32131E1D}"/>
              </a:ext>
            </a:extLst>
          </p:cNvPr>
          <p:cNvPicPr>
            <a:picLocks noChangeAspect="1"/>
          </p:cNvPicPr>
          <p:nvPr/>
        </p:nvPicPr>
        <p:blipFill>
          <a:blip r:embed="rId3"/>
          <a:stretch>
            <a:fillRect/>
          </a:stretch>
        </p:blipFill>
        <p:spPr>
          <a:xfrm>
            <a:off x="8194220" y="3739539"/>
            <a:ext cx="2709344" cy="1239274"/>
          </a:xfrm>
          <a:prstGeom prst="rect">
            <a:avLst/>
          </a:prstGeom>
        </p:spPr>
      </p:pic>
      <p:pic>
        <p:nvPicPr>
          <p:cNvPr id="15" name="Picture 14" descr="Chart, bar chart&#10;&#10;Description automatically generated">
            <a:extLst>
              <a:ext uri="{FF2B5EF4-FFF2-40B4-BE49-F238E27FC236}">
                <a16:creationId xmlns:a16="http://schemas.microsoft.com/office/drawing/2014/main" id="{1A5A7CC2-4D49-417A-B1B0-4E59C0056E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27" y="1449013"/>
            <a:ext cx="7620000" cy="4286250"/>
          </a:xfrm>
          <a:prstGeom prst="rect">
            <a:avLst/>
          </a:prstGeom>
        </p:spPr>
      </p:pic>
      <p:sp>
        <p:nvSpPr>
          <p:cNvPr id="11" name="TextBox 10">
            <a:extLst>
              <a:ext uri="{FF2B5EF4-FFF2-40B4-BE49-F238E27FC236}">
                <a16:creationId xmlns:a16="http://schemas.microsoft.com/office/drawing/2014/main" id="{93E89AD1-C3AF-479E-844E-83DB69210BC3}"/>
              </a:ext>
            </a:extLst>
          </p:cNvPr>
          <p:cNvSpPr txBox="1"/>
          <p:nvPr/>
        </p:nvSpPr>
        <p:spPr>
          <a:xfrm>
            <a:off x="7808884" y="780559"/>
            <a:ext cx="385832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STATIONS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272788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 ENGINEERING</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566178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PROJECT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29742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C5ABCE-773A-47F1-974C-164C97988E0C}"/>
              </a:ext>
            </a:extLst>
          </p:cNvPr>
          <p:cNvPicPr>
            <a:picLocks noChangeAspect="1"/>
          </p:cNvPicPr>
          <p:nvPr/>
        </p:nvPicPr>
        <p:blipFill>
          <a:blip r:embed="rId2"/>
          <a:stretch>
            <a:fillRect/>
          </a:stretch>
        </p:blipFill>
        <p:spPr>
          <a:xfrm>
            <a:off x="643467" y="648207"/>
            <a:ext cx="10905066" cy="5561584"/>
          </a:xfrm>
          <a:prstGeom prst="rect">
            <a:avLst/>
          </a:prstGeom>
        </p:spPr>
      </p:pic>
    </p:spTree>
    <p:extLst>
      <p:ext uri="{BB962C8B-B14F-4D97-AF65-F5344CB8AC3E}">
        <p14:creationId xmlns:p14="http://schemas.microsoft.com/office/powerpoint/2010/main" val="3667734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291023"/>
            <a:ext cx="4162844"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PageRank</a:t>
            </a:r>
          </a:p>
        </p:txBody>
      </p:sp>
      <p:pic>
        <p:nvPicPr>
          <p:cNvPr id="3" name="Picture 2" descr="Chart, bubble chart&#10;&#10;Description automatically generated">
            <a:extLst>
              <a:ext uri="{FF2B5EF4-FFF2-40B4-BE49-F238E27FC236}">
                <a16:creationId xmlns:a16="http://schemas.microsoft.com/office/drawing/2014/main" id="{2C17955D-C93D-4842-8B03-83372DD7F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6648" y="1700207"/>
            <a:ext cx="6743752" cy="4447092"/>
          </a:xfrm>
          <a:prstGeom prst="rect">
            <a:avLst/>
          </a:prstGeom>
        </p:spPr>
      </p:pic>
      <p:sp>
        <p:nvSpPr>
          <p:cNvPr id="26" name="Rectangle 25">
            <a:extLst>
              <a:ext uri="{FF2B5EF4-FFF2-40B4-BE49-F238E27FC236}">
                <a16:creationId xmlns:a16="http://schemas.microsoft.com/office/drawing/2014/main" id="{DF0688A7-A5C8-476D-8A9D-2944FC40837C}"/>
              </a:ext>
            </a:extLst>
          </p:cNvPr>
          <p:cNvSpPr/>
          <p:nvPr/>
        </p:nvSpPr>
        <p:spPr>
          <a:xfrm>
            <a:off x="661916" y="1985349"/>
            <a:ext cx="3598688" cy="888898"/>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Use PageRank algorithm to rank all US airports based on flight dataset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290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6" name="Rectangle 25">
            <a:extLst>
              <a:ext uri="{FF2B5EF4-FFF2-40B4-BE49-F238E27FC236}">
                <a16:creationId xmlns:a16="http://schemas.microsoft.com/office/drawing/2014/main" id="{DF0688A7-A5C8-476D-8A9D-2944FC40837C}"/>
              </a:ext>
            </a:extLst>
          </p:cNvPr>
          <p:cNvSpPr/>
          <p:nvPr/>
        </p:nvSpPr>
        <p:spPr>
          <a:xfrm>
            <a:off x="593794" y="3032479"/>
            <a:ext cx="3598688" cy="1442896"/>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Average delayed flights vs total flights for each airport.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flight in last hour vs average delay ratio</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Chart, map&#10;&#10;Description automatically generated">
            <a:extLst>
              <a:ext uri="{FF2B5EF4-FFF2-40B4-BE49-F238E27FC236}">
                <a16:creationId xmlns:a16="http://schemas.microsoft.com/office/drawing/2014/main" id="{B36BFF65-B31B-462C-994F-CCE7A2F1E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215" y="1698616"/>
            <a:ext cx="6854839" cy="4379976"/>
          </a:xfrm>
          <a:prstGeom prst="rect">
            <a:avLst/>
          </a:prstGeom>
        </p:spPr>
      </p:pic>
      <p:sp>
        <p:nvSpPr>
          <p:cNvPr id="12" name="TextBox 11">
            <a:extLst>
              <a:ext uri="{FF2B5EF4-FFF2-40B4-BE49-F238E27FC236}">
                <a16:creationId xmlns:a16="http://schemas.microsoft.com/office/drawing/2014/main" id="{B55AD97F-E23B-4E70-BC73-D8D74901A5A7}"/>
              </a:ext>
            </a:extLst>
          </p:cNvPr>
          <p:cNvSpPr txBox="1"/>
          <p:nvPr/>
        </p:nvSpPr>
        <p:spPr>
          <a:xfrm>
            <a:off x="593794" y="1647484"/>
            <a:ext cx="4162844" cy="1384995"/>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Airport Delay Ratio / Airport Delay Ratio Last Hour</a:t>
            </a:r>
          </a:p>
        </p:txBody>
      </p:sp>
    </p:spTree>
    <p:extLst>
      <p:ext uri="{BB962C8B-B14F-4D97-AF65-F5344CB8AC3E}">
        <p14:creationId xmlns:p14="http://schemas.microsoft.com/office/powerpoint/2010/main" val="1224229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155412"/>
            <a:ext cx="5663647"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Routes (Origin + Destination)</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Presents the average departure delay in minutes for each origin + destination pair.</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Graphical user interface, application, timeline&#10;&#10;Description automatically generated">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794" y="2012039"/>
            <a:ext cx="10333538" cy="3690549"/>
          </a:xfrm>
          <a:prstGeom prst="rect">
            <a:avLst/>
          </a:prstGeom>
        </p:spPr>
      </p:pic>
    </p:spTree>
    <p:extLst>
      <p:ext uri="{BB962C8B-B14F-4D97-AF65-F5344CB8AC3E}">
        <p14:creationId xmlns:p14="http://schemas.microsoft.com/office/powerpoint/2010/main" val="903405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155412"/>
            <a:ext cx="5663647"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Previous flight delay</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616836"/>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Presents whether or not the previous flight on the same plane is delayed</a:t>
            </a:r>
          </a:p>
        </p:txBody>
      </p:sp>
      <p:pic>
        <p:nvPicPr>
          <p:cNvPr id="3" name="Picture 2">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3794" y="2012039"/>
            <a:ext cx="10333537" cy="3690549"/>
          </a:xfrm>
          <a:prstGeom prst="rect">
            <a:avLst/>
          </a:prstGeom>
        </p:spPr>
      </p:pic>
    </p:spTree>
    <p:extLst>
      <p:ext uri="{BB962C8B-B14F-4D97-AF65-F5344CB8AC3E}">
        <p14:creationId xmlns:p14="http://schemas.microsoft.com/office/powerpoint/2010/main" val="1475607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085839"/>
            <a:ext cx="6085302"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Bucketing on mean response</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For categorical variables with too many categories, determine the fraction delayed of training data, and bin accordingly.</a:t>
            </a:r>
          </a:p>
        </p:txBody>
      </p:sp>
      <p:pic>
        <p:nvPicPr>
          <p:cNvPr id="3" name="Picture 2">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6594" y="2410311"/>
            <a:ext cx="10974257" cy="3292277"/>
          </a:xfrm>
          <a:prstGeom prst="rect">
            <a:avLst/>
          </a:prstGeom>
        </p:spPr>
      </p:pic>
    </p:spTree>
    <p:extLst>
      <p:ext uri="{BB962C8B-B14F-4D97-AF65-F5344CB8AC3E}">
        <p14:creationId xmlns:p14="http://schemas.microsoft.com/office/powerpoint/2010/main" val="461029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METRICS</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637525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олилиния 40">
            <a:extLst>
              <a:ext uri="{FF2B5EF4-FFF2-40B4-BE49-F238E27FC236}">
                <a16:creationId xmlns:a16="http://schemas.microsoft.com/office/drawing/2014/main" id="{2ED200AA-255F-4CDD-9BD9-5974A72369EB}"/>
              </a:ext>
            </a:extLst>
          </p:cNvPr>
          <p:cNvSpPr/>
          <p:nvPr/>
        </p:nvSpPr>
        <p:spPr>
          <a:xfrm rot="5400000" flipH="1">
            <a:off x="9169173" y="3826460"/>
            <a:ext cx="940854" cy="2928820"/>
          </a:xfrm>
          <a:custGeom>
            <a:avLst/>
            <a:gdLst>
              <a:gd name="connsiteX0" fmla="*/ 0 w 4422118"/>
              <a:gd name="connsiteY0" fmla="*/ 0 h 6087513"/>
              <a:gd name="connsiteX1" fmla="*/ 4422118 w 4422118"/>
              <a:gd name="connsiteY1" fmla="*/ 1369389 h 6087513"/>
              <a:gd name="connsiteX2" fmla="*/ 4422118 w 4422118"/>
              <a:gd name="connsiteY2" fmla="*/ 6087513 h 6087513"/>
              <a:gd name="connsiteX3" fmla="*/ 0 w 4422118"/>
              <a:gd name="connsiteY3" fmla="*/ 6087513 h 6087513"/>
            </a:gdLst>
            <a:ahLst/>
            <a:cxnLst>
              <a:cxn ang="0">
                <a:pos x="connsiteX0" y="connsiteY0"/>
              </a:cxn>
              <a:cxn ang="0">
                <a:pos x="connsiteX1" y="connsiteY1"/>
              </a:cxn>
              <a:cxn ang="0">
                <a:pos x="connsiteX2" y="connsiteY2"/>
              </a:cxn>
              <a:cxn ang="0">
                <a:pos x="connsiteX3" y="connsiteY3"/>
              </a:cxn>
            </a:cxnLst>
            <a:rect l="l" t="t" r="r" b="b"/>
            <a:pathLst>
              <a:path w="4422118" h="6087513">
                <a:moveTo>
                  <a:pt x="0" y="0"/>
                </a:moveTo>
                <a:lnTo>
                  <a:pt x="4422118" y="1369389"/>
                </a:lnTo>
                <a:lnTo>
                  <a:pt x="4422118" y="6087513"/>
                </a:lnTo>
                <a:lnTo>
                  <a:pt x="0" y="608751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6" name="Полилиния 41">
            <a:extLst>
              <a:ext uri="{FF2B5EF4-FFF2-40B4-BE49-F238E27FC236}">
                <a16:creationId xmlns:a16="http://schemas.microsoft.com/office/drawing/2014/main" id="{67878C90-9A64-4191-A40F-F706AE5F9AE3}"/>
              </a:ext>
            </a:extLst>
          </p:cNvPr>
          <p:cNvSpPr/>
          <p:nvPr/>
        </p:nvSpPr>
        <p:spPr>
          <a:xfrm rot="5400000" flipH="1">
            <a:off x="8564213" y="3025019"/>
            <a:ext cx="945363" cy="2450246"/>
          </a:xfrm>
          <a:custGeom>
            <a:avLst/>
            <a:gdLst>
              <a:gd name="connsiteX0" fmla="*/ 0 w 4443308"/>
              <a:gd name="connsiteY0" fmla="*/ 0 h 4576041"/>
              <a:gd name="connsiteX1" fmla="*/ 4443308 w 4443308"/>
              <a:gd name="connsiteY1" fmla="*/ 1375950 h 4576041"/>
              <a:gd name="connsiteX2" fmla="*/ 4443308 w 4443308"/>
              <a:gd name="connsiteY2" fmla="*/ 4576041 h 4576041"/>
              <a:gd name="connsiteX3" fmla="*/ 0 w 4443308"/>
              <a:gd name="connsiteY3" fmla="*/ 4576041 h 4576041"/>
            </a:gdLst>
            <a:ahLst/>
            <a:cxnLst>
              <a:cxn ang="0">
                <a:pos x="connsiteX0" y="connsiteY0"/>
              </a:cxn>
              <a:cxn ang="0">
                <a:pos x="connsiteX1" y="connsiteY1"/>
              </a:cxn>
              <a:cxn ang="0">
                <a:pos x="connsiteX2" y="connsiteY2"/>
              </a:cxn>
              <a:cxn ang="0">
                <a:pos x="connsiteX3" y="connsiteY3"/>
              </a:cxn>
            </a:cxnLst>
            <a:rect l="l" t="t" r="r" b="b"/>
            <a:pathLst>
              <a:path w="4443308" h="4576041">
                <a:moveTo>
                  <a:pt x="0" y="0"/>
                </a:moveTo>
                <a:lnTo>
                  <a:pt x="4443308" y="1375950"/>
                </a:lnTo>
                <a:lnTo>
                  <a:pt x="4443308" y="4576041"/>
                </a:lnTo>
                <a:lnTo>
                  <a:pt x="0" y="4576041"/>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7" name="Полилиния 42">
            <a:extLst>
              <a:ext uri="{FF2B5EF4-FFF2-40B4-BE49-F238E27FC236}">
                <a16:creationId xmlns:a16="http://schemas.microsoft.com/office/drawing/2014/main" id="{0241821B-A36D-49DB-A7AD-57C37ED25240}"/>
              </a:ext>
            </a:extLst>
          </p:cNvPr>
          <p:cNvSpPr/>
          <p:nvPr/>
        </p:nvSpPr>
        <p:spPr>
          <a:xfrm rot="5400000" flipH="1">
            <a:off x="8927633" y="1982036"/>
            <a:ext cx="945363" cy="2450247"/>
          </a:xfrm>
          <a:custGeom>
            <a:avLst/>
            <a:gdLst>
              <a:gd name="connsiteX0" fmla="*/ 0 w 4443308"/>
              <a:gd name="connsiteY0" fmla="*/ 0 h 3058009"/>
              <a:gd name="connsiteX1" fmla="*/ 4443308 w 4443308"/>
              <a:gd name="connsiteY1" fmla="*/ 1375951 h 3058009"/>
              <a:gd name="connsiteX2" fmla="*/ 4443308 w 4443308"/>
              <a:gd name="connsiteY2" fmla="*/ 3058009 h 3058009"/>
              <a:gd name="connsiteX3" fmla="*/ 0 w 4443308"/>
              <a:gd name="connsiteY3" fmla="*/ 3058009 h 3058009"/>
            </a:gdLst>
            <a:ahLst/>
            <a:cxnLst>
              <a:cxn ang="0">
                <a:pos x="connsiteX0" y="connsiteY0"/>
              </a:cxn>
              <a:cxn ang="0">
                <a:pos x="connsiteX1" y="connsiteY1"/>
              </a:cxn>
              <a:cxn ang="0">
                <a:pos x="connsiteX2" y="connsiteY2"/>
              </a:cxn>
              <a:cxn ang="0">
                <a:pos x="connsiteX3" y="connsiteY3"/>
              </a:cxn>
            </a:cxnLst>
            <a:rect l="l" t="t" r="r" b="b"/>
            <a:pathLst>
              <a:path w="4443308" h="3058009">
                <a:moveTo>
                  <a:pt x="0" y="0"/>
                </a:moveTo>
                <a:lnTo>
                  <a:pt x="4443308" y="1375951"/>
                </a:lnTo>
                <a:lnTo>
                  <a:pt x="4443308" y="3058009"/>
                </a:lnTo>
                <a:lnTo>
                  <a:pt x="0" y="3058009"/>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cxnSp>
        <p:nvCxnSpPr>
          <p:cNvPr id="18" name="Straight Connector 17">
            <a:extLst>
              <a:ext uri="{FF2B5EF4-FFF2-40B4-BE49-F238E27FC236}">
                <a16:creationId xmlns:a16="http://schemas.microsoft.com/office/drawing/2014/main" id="{F0BE89E9-9148-4717-8306-C1D7E076A7FC}"/>
              </a:ext>
            </a:extLst>
          </p:cNvPr>
          <p:cNvCxnSpPr>
            <a:cxnSpLocks/>
          </p:cNvCxnSpPr>
          <p:nvPr/>
        </p:nvCxnSpPr>
        <p:spPr>
          <a:xfrm flipH="1">
            <a:off x="5751528" y="3231325"/>
            <a:ext cx="2572834"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038529-167F-4ACE-AF56-D0D98E570536}"/>
              </a:ext>
            </a:extLst>
          </p:cNvPr>
          <p:cNvCxnSpPr>
            <a:cxnSpLocks/>
          </p:cNvCxnSpPr>
          <p:nvPr/>
        </p:nvCxnSpPr>
        <p:spPr>
          <a:xfrm flipH="1">
            <a:off x="5718797" y="4300328"/>
            <a:ext cx="2605566"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6555DB-80CF-489A-9980-5AA3D3D81FB2}"/>
              </a:ext>
            </a:extLst>
          </p:cNvPr>
          <p:cNvCxnSpPr>
            <a:cxnSpLocks/>
          </p:cNvCxnSpPr>
          <p:nvPr/>
        </p:nvCxnSpPr>
        <p:spPr>
          <a:xfrm flipH="1">
            <a:off x="5742536" y="5369332"/>
            <a:ext cx="2908987"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21D5CE4-0A2B-4945-868C-5CCFD9FFF24D}"/>
              </a:ext>
            </a:extLst>
          </p:cNvPr>
          <p:cNvSpPr/>
          <p:nvPr/>
        </p:nvSpPr>
        <p:spPr>
          <a:xfrm>
            <a:off x="6053440" y="2706600"/>
            <a:ext cx="1633781"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NOT </a:t>
            </a:r>
            <a:r>
              <a:rPr lang="en-US" dirty="0">
                <a:solidFill>
                  <a:schemeClr val="accent4"/>
                </a:solidFill>
                <a:latin typeface="Open Sans" panose="020B0606030504020204" pitchFamily="34" charset="0"/>
              </a:rPr>
              <a:t>Selected</a:t>
            </a:r>
          </a:p>
        </p:txBody>
      </p:sp>
      <p:sp>
        <p:nvSpPr>
          <p:cNvPr id="22" name="Rectangle 21">
            <a:extLst>
              <a:ext uri="{FF2B5EF4-FFF2-40B4-BE49-F238E27FC236}">
                <a16:creationId xmlns:a16="http://schemas.microsoft.com/office/drawing/2014/main" id="{2EB04153-9AF3-443A-8B2E-1FE77A6A3E44}"/>
              </a:ext>
            </a:extLst>
          </p:cNvPr>
          <p:cNvSpPr/>
          <p:nvPr/>
        </p:nvSpPr>
        <p:spPr>
          <a:xfrm>
            <a:off x="6053440" y="3789639"/>
            <a:ext cx="1156086" cy="369332"/>
          </a:xfrm>
          <a:prstGeom prst="rect">
            <a:avLst/>
          </a:prstGeom>
        </p:spPr>
        <p:txBody>
          <a:bodyPr wrap="none">
            <a:spAutoFit/>
          </a:bodyPr>
          <a:lstStyle/>
          <a:p>
            <a:r>
              <a:rPr lang="en-US" b="1" dirty="0">
                <a:solidFill>
                  <a:schemeClr val="accent4"/>
                </a:solidFill>
                <a:latin typeface="Open Sans" panose="020B0606030504020204" pitchFamily="34" charset="0"/>
              </a:rPr>
              <a:t>Selected</a:t>
            </a:r>
          </a:p>
        </p:txBody>
      </p:sp>
      <p:sp>
        <p:nvSpPr>
          <p:cNvPr id="23" name="Rectangle 22">
            <a:extLst>
              <a:ext uri="{FF2B5EF4-FFF2-40B4-BE49-F238E27FC236}">
                <a16:creationId xmlns:a16="http://schemas.microsoft.com/office/drawing/2014/main" id="{70D61EE2-F18D-48A6-AA7E-58CA36802F5D}"/>
              </a:ext>
            </a:extLst>
          </p:cNvPr>
          <p:cNvSpPr/>
          <p:nvPr/>
        </p:nvSpPr>
        <p:spPr>
          <a:xfrm>
            <a:off x="6053440" y="4812877"/>
            <a:ext cx="1156086" cy="369332"/>
          </a:xfrm>
          <a:prstGeom prst="rect">
            <a:avLst/>
          </a:prstGeom>
        </p:spPr>
        <p:txBody>
          <a:bodyPr wrap="none">
            <a:spAutoFit/>
          </a:bodyPr>
          <a:lstStyle/>
          <a:p>
            <a:r>
              <a:rPr lang="en-US" b="1" dirty="0">
                <a:solidFill>
                  <a:schemeClr val="accent4"/>
                </a:solidFill>
                <a:latin typeface="Open Sans" panose="020B0606030504020204" pitchFamily="34" charset="0"/>
              </a:rPr>
              <a:t>Selected</a:t>
            </a:r>
            <a:endParaRPr lang="en-US" dirty="0">
              <a:solidFill>
                <a:schemeClr val="accent4"/>
              </a:solidFill>
              <a:latin typeface="Open Sans" panose="020B0606030504020204" pitchFamily="34" charset="0"/>
            </a:endParaRPr>
          </a:p>
        </p:txBody>
      </p:sp>
      <p:sp>
        <p:nvSpPr>
          <p:cNvPr id="30" name="Rectangle 8">
            <a:extLst>
              <a:ext uri="{FF2B5EF4-FFF2-40B4-BE49-F238E27FC236}">
                <a16:creationId xmlns:a16="http://schemas.microsoft.com/office/drawing/2014/main" id="{F990FB5C-FE26-497A-9C2A-63BB872C270E}"/>
              </a:ext>
            </a:extLst>
          </p:cNvPr>
          <p:cNvSpPr/>
          <p:nvPr/>
        </p:nvSpPr>
        <p:spPr>
          <a:xfrm>
            <a:off x="1815668" y="2598483"/>
            <a:ext cx="3791495" cy="616836"/>
          </a:xfrm>
          <a:prstGeom prst="rect">
            <a:avLst/>
          </a:prstGeom>
        </p:spPr>
        <p:txBody>
          <a:bodyPr wrap="square">
            <a:spAutoFit/>
          </a:bodyPr>
          <a:lstStyle/>
          <a:p>
            <a:pP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Data set is highly unbalanced, with ~80% of flight labeled as ”Not Delayed”</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1" name="Rectangle 8">
            <a:extLst>
              <a:ext uri="{FF2B5EF4-FFF2-40B4-BE49-F238E27FC236}">
                <a16:creationId xmlns:a16="http://schemas.microsoft.com/office/drawing/2014/main" id="{6D897D5B-1716-463F-9717-1DD00D224C06}"/>
              </a:ext>
            </a:extLst>
          </p:cNvPr>
          <p:cNvSpPr/>
          <p:nvPr/>
        </p:nvSpPr>
        <p:spPr>
          <a:xfrm>
            <a:off x="1815668" y="3755665"/>
            <a:ext cx="3791495" cy="893834"/>
          </a:xfrm>
          <a:prstGeom prst="rect">
            <a:avLst/>
          </a:prstGeom>
        </p:spPr>
        <p:txBody>
          <a:bodyPr wrap="square">
            <a:spAutoFit/>
          </a:bodyPr>
          <a:lstStyle/>
          <a:p>
            <a:pP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Frequently used standard for binary classification. No need for a threshold – calculates over all thresholds </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2" name="Rectangle 8">
            <a:extLst>
              <a:ext uri="{FF2B5EF4-FFF2-40B4-BE49-F238E27FC236}">
                <a16:creationId xmlns:a16="http://schemas.microsoft.com/office/drawing/2014/main" id="{F521FDDB-59ED-47E9-B4CA-45F0562A49FE}"/>
              </a:ext>
            </a:extLst>
          </p:cNvPr>
          <p:cNvSpPr/>
          <p:nvPr/>
        </p:nvSpPr>
        <p:spPr>
          <a:xfrm>
            <a:off x="1815668" y="4774853"/>
            <a:ext cx="3791495" cy="616836"/>
          </a:xfrm>
          <a:prstGeom prst="rect">
            <a:avLst/>
          </a:prstGeom>
        </p:spPr>
        <p:txBody>
          <a:bodyPr wrap="square">
            <a:spAutoFit/>
          </a:bodyPr>
          <a:lstStyle/>
          <a:p>
            <a:pP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Balances precision and recall. Deals with class imbalance.  </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3" name="TextBox 32">
            <a:extLst>
              <a:ext uri="{FF2B5EF4-FFF2-40B4-BE49-F238E27FC236}">
                <a16:creationId xmlns:a16="http://schemas.microsoft.com/office/drawing/2014/main" id="{D7F0C011-219A-4443-8684-ACFE19DDDCFA}"/>
              </a:ext>
            </a:extLst>
          </p:cNvPr>
          <p:cNvSpPr txBox="1"/>
          <p:nvPr/>
        </p:nvSpPr>
        <p:spPr>
          <a:xfrm>
            <a:off x="8431119" y="2990681"/>
            <a:ext cx="1143262" cy="369332"/>
          </a:xfrm>
          <a:prstGeom prst="rect">
            <a:avLst/>
          </a:prstGeom>
          <a:noFill/>
        </p:spPr>
        <p:txBody>
          <a:bodyPr wrap="none" rtlCol="0">
            <a:spAutoFit/>
          </a:bodyPr>
          <a:lstStyle/>
          <a:p>
            <a:r>
              <a:rPr lang="en-US" dirty="0">
                <a:solidFill>
                  <a:schemeClr val="bg1"/>
                </a:solidFill>
                <a:latin typeface="Open Sans" panose="020B0606030504020204" pitchFamily="34" charset="0"/>
              </a:rPr>
              <a:t>Accuracy</a:t>
            </a:r>
          </a:p>
        </p:txBody>
      </p:sp>
      <p:sp>
        <p:nvSpPr>
          <p:cNvPr id="34" name="TextBox 33">
            <a:extLst>
              <a:ext uri="{FF2B5EF4-FFF2-40B4-BE49-F238E27FC236}">
                <a16:creationId xmlns:a16="http://schemas.microsoft.com/office/drawing/2014/main" id="{AE79B2CE-9E5D-49FF-9222-62A5C3BFF8E0}"/>
              </a:ext>
            </a:extLst>
          </p:cNvPr>
          <p:cNvSpPr txBox="1"/>
          <p:nvPr/>
        </p:nvSpPr>
        <p:spPr>
          <a:xfrm>
            <a:off x="8431119" y="4081751"/>
            <a:ext cx="1172116" cy="369332"/>
          </a:xfrm>
          <a:prstGeom prst="rect">
            <a:avLst/>
          </a:prstGeom>
          <a:noFill/>
        </p:spPr>
        <p:txBody>
          <a:bodyPr wrap="none" rtlCol="0">
            <a:spAutoFit/>
          </a:bodyPr>
          <a:lstStyle/>
          <a:p>
            <a:r>
              <a:rPr lang="en-US" dirty="0">
                <a:solidFill>
                  <a:schemeClr val="bg1"/>
                </a:solidFill>
                <a:latin typeface="Open Sans" panose="020B0606030504020204" pitchFamily="34" charset="0"/>
              </a:rPr>
              <a:t>ROC AUC</a:t>
            </a:r>
          </a:p>
        </p:txBody>
      </p:sp>
      <p:sp>
        <p:nvSpPr>
          <p:cNvPr id="35" name="TextBox 34">
            <a:extLst>
              <a:ext uri="{FF2B5EF4-FFF2-40B4-BE49-F238E27FC236}">
                <a16:creationId xmlns:a16="http://schemas.microsoft.com/office/drawing/2014/main" id="{C6E4F0E7-3517-4502-8976-2D0111C4F21E}"/>
              </a:ext>
            </a:extLst>
          </p:cNvPr>
          <p:cNvSpPr txBox="1"/>
          <p:nvPr/>
        </p:nvSpPr>
        <p:spPr>
          <a:xfrm>
            <a:off x="8651523" y="5134090"/>
            <a:ext cx="1079142" cy="369332"/>
          </a:xfrm>
          <a:prstGeom prst="rect">
            <a:avLst/>
          </a:prstGeom>
          <a:noFill/>
        </p:spPr>
        <p:txBody>
          <a:bodyPr wrap="none" rtlCol="0">
            <a:spAutoFit/>
          </a:bodyPr>
          <a:lstStyle/>
          <a:p>
            <a:r>
              <a:rPr lang="en-US" dirty="0">
                <a:solidFill>
                  <a:schemeClr val="bg1"/>
                </a:solidFill>
                <a:latin typeface="Open Sans" panose="020B0606030504020204" pitchFamily="34" charset="0"/>
              </a:rPr>
              <a:t>F1 score</a:t>
            </a:r>
          </a:p>
        </p:txBody>
      </p:sp>
      <p:sp>
        <p:nvSpPr>
          <p:cNvPr id="29" name="TextBox 28">
            <a:extLst>
              <a:ext uri="{FF2B5EF4-FFF2-40B4-BE49-F238E27FC236}">
                <a16:creationId xmlns:a16="http://schemas.microsoft.com/office/drawing/2014/main" id="{C3A9FA64-73E1-4448-9275-FD237D59308C}"/>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36" name="TextBox 35">
            <a:extLst>
              <a:ext uri="{FF2B5EF4-FFF2-40B4-BE49-F238E27FC236}">
                <a16:creationId xmlns:a16="http://schemas.microsoft.com/office/drawing/2014/main" id="{11F9DF80-D3D9-43B2-AF8C-8DA54D438DE2}"/>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7" name="Equals 36">
            <a:extLst>
              <a:ext uri="{FF2B5EF4-FFF2-40B4-BE49-F238E27FC236}">
                <a16:creationId xmlns:a16="http://schemas.microsoft.com/office/drawing/2014/main" id="{BF3FBE1C-477C-4427-92CB-D94CD89DB2A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4" name="TextBox 23">
            <a:extLst>
              <a:ext uri="{FF2B5EF4-FFF2-40B4-BE49-F238E27FC236}">
                <a16:creationId xmlns:a16="http://schemas.microsoft.com/office/drawing/2014/main" id="{4A165D7E-AE0F-4094-BA9B-887072F1654E}"/>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metrics evaluated</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25" name="Group 24">
            <a:extLst>
              <a:ext uri="{FF2B5EF4-FFF2-40B4-BE49-F238E27FC236}">
                <a16:creationId xmlns:a16="http://schemas.microsoft.com/office/drawing/2014/main" id="{E17DFB8B-B2CA-489C-B55B-CE747C8474C5}"/>
              </a:ext>
            </a:extLst>
          </p:cNvPr>
          <p:cNvGrpSpPr/>
          <p:nvPr/>
        </p:nvGrpSpPr>
        <p:grpSpPr>
          <a:xfrm rot="5400000" flipH="1">
            <a:off x="5952518" y="5208966"/>
            <a:ext cx="50801" cy="2260297"/>
            <a:chOff x="650968" y="3915655"/>
            <a:chExt cx="60232" cy="1418887"/>
          </a:xfrm>
        </p:grpSpPr>
        <p:sp>
          <p:nvSpPr>
            <p:cNvPr id="26" name="Rectangle 25">
              <a:extLst>
                <a:ext uri="{FF2B5EF4-FFF2-40B4-BE49-F238E27FC236}">
                  <a16:creationId xmlns:a16="http://schemas.microsoft.com/office/drawing/2014/main" id="{2A0760BF-387D-4E06-834E-9F291BE19D70}"/>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7" name="Rectangle 26">
              <a:extLst>
                <a:ext uri="{FF2B5EF4-FFF2-40B4-BE49-F238E27FC236}">
                  <a16:creationId xmlns:a16="http://schemas.microsoft.com/office/drawing/2014/main" id="{DEB1C4D9-3DE2-439B-AB1E-504D78EE2C8E}"/>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3901487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ALGORITHMS </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888851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4A7FC6B1-3C53-40DE-A065-6E513250A3BC}"/>
              </a:ext>
            </a:extLst>
          </p:cNvPr>
          <p:cNvPicPr>
            <a:picLocks noChangeAspect="1"/>
          </p:cNvPicPr>
          <p:nvPr/>
        </p:nvPicPr>
        <p:blipFill>
          <a:blip r:embed="rId2"/>
          <a:stretch>
            <a:fillRect/>
          </a:stretch>
        </p:blipFill>
        <p:spPr>
          <a:xfrm>
            <a:off x="4013496" y="1994427"/>
            <a:ext cx="5105400" cy="3543300"/>
          </a:xfrm>
          <a:prstGeom prst="rect">
            <a:avLst/>
          </a:prstGeom>
        </p:spPr>
      </p:pic>
      <p:sp>
        <p:nvSpPr>
          <p:cNvPr id="11" name="TextBox 10">
            <a:extLst>
              <a:ext uri="{FF2B5EF4-FFF2-40B4-BE49-F238E27FC236}">
                <a16:creationId xmlns:a16="http://schemas.microsoft.com/office/drawing/2014/main" id="{2703C5FB-488F-449E-A955-7BB3F694BF40}"/>
              </a:ext>
            </a:extLst>
          </p:cNvPr>
          <p:cNvSpPr txBox="1"/>
          <p:nvPr/>
        </p:nvSpPr>
        <p:spPr>
          <a:xfrm>
            <a:off x="1312687" y="2357747"/>
            <a:ext cx="263982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Linear Transformation:</a:t>
            </a:r>
            <a:endParaRPr lang="en-US" dirty="0"/>
          </a:p>
        </p:txBody>
      </p:sp>
      <p:sp>
        <p:nvSpPr>
          <p:cNvPr id="12" name="TextBox 11">
            <a:extLst>
              <a:ext uri="{FF2B5EF4-FFF2-40B4-BE49-F238E27FC236}">
                <a16:creationId xmlns:a16="http://schemas.microsoft.com/office/drawing/2014/main" id="{46DD595F-9B48-4E36-8CCB-7BE5841715BD}"/>
              </a:ext>
            </a:extLst>
          </p:cNvPr>
          <p:cNvSpPr txBox="1"/>
          <p:nvPr/>
        </p:nvSpPr>
        <p:spPr>
          <a:xfrm>
            <a:off x="2596307" y="3499729"/>
            <a:ext cx="135620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Activation:</a:t>
            </a:r>
            <a:endParaRPr lang="en-US" dirty="0"/>
          </a:p>
        </p:txBody>
      </p:sp>
      <p:sp>
        <p:nvSpPr>
          <p:cNvPr id="13" name="TextBox 12">
            <a:extLst>
              <a:ext uri="{FF2B5EF4-FFF2-40B4-BE49-F238E27FC236}">
                <a16:creationId xmlns:a16="http://schemas.microsoft.com/office/drawing/2014/main" id="{71C2AEAA-4013-4A6A-9B52-084EE5A67477}"/>
              </a:ext>
            </a:extLst>
          </p:cNvPr>
          <p:cNvSpPr txBox="1"/>
          <p:nvPr/>
        </p:nvSpPr>
        <p:spPr>
          <a:xfrm>
            <a:off x="2469606" y="4639111"/>
            <a:ext cx="1482906"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Predicted Y:</a:t>
            </a:r>
            <a:endParaRPr lang="en-US" dirty="0"/>
          </a:p>
        </p:txBody>
      </p:sp>
      <p:pic>
        <p:nvPicPr>
          <p:cNvPr id="7" name="Picture 6">
            <a:extLst>
              <a:ext uri="{FF2B5EF4-FFF2-40B4-BE49-F238E27FC236}">
                <a16:creationId xmlns:a16="http://schemas.microsoft.com/office/drawing/2014/main" id="{726E78C7-6A31-4EB8-BAC2-3E87AB782BCE}"/>
              </a:ext>
            </a:extLst>
          </p:cNvPr>
          <p:cNvPicPr>
            <a:picLocks noChangeAspect="1"/>
          </p:cNvPicPr>
          <p:nvPr/>
        </p:nvPicPr>
        <p:blipFill>
          <a:blip r:embed="rId3"/>
          <a:stretch>
            <a:fillRect/>
          </a:stretch>
        </p:blipFill>
        <p:spPr>
          <a:xfrm>
            <a:off x="4314495" y="5537727"/>
            <a:ext cx="5633164" cy="679582"/>
          </a:xfrm>
          <a:prstGeom prst="rect">
            <a:avLst/>
          </a:prstGeom>
        </p:spPr>
      </p:pic>
      <p:sp>
        <p:nvSpPr>
          <p:cNvPr id="18" name="TextBox 17">
            <a:extLst>
              <a:ext uri="{FF2B5EF4-FFF2-40B4-BE49-F238E27FC236}">
                <a16:creationId xmlns:a16="http://schemas.microsoft.com/office/drawing/2014/main" id="{79164769-157E-4E39-B1FD-D22A8F627677}"/>
              </a:ext>
            </a:extLst>
          </p:cNvPr>
          <p:cNvSpPr txBox="1"/>
          <p:nvPr/>
        </p:nvSpPr>
        <p:spPr>
          <a:xfrm>
            <a:off x="2333158" y="5679137"/>
            <a:ext cx="1733167"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Cost Function:</a:t>
            </a:r>
            <a:endParaRPr lang="en-US" dirty="0"/>
          </a:p>
        </p:txBody>
      </p:sp>
    </p:spTree>
    <p:extLst>
      <p:ext uri="{BB962C8B-B14F-4D97-AF65-F5344CB8AC3E}">
        <p14:creationId xmlns:p14="http://schemas.microsoft.com/office/powerpoint/2010/main" val="132220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Picture Placeholder 4">
            <a:extLst>
              <a:ext uri="{FF2B5EF4-FFF2-40B4-BE49-F238E27FC236}">
                <a16:creationId xmlns:a16="http://schemas.microsoft.com/office/drawing/2014/main" id="{19667DFD-61AA-4961-BB6A-4E0D287DC582}"/>
              </a:ext>
            </a:extLst>
          </p:cNvPr>
          <p:cNvGraphicFramePr>
            <a:graphicFrameLocks noGrp="1"/>
          </p:cNvGraphicFramePr>
          <p:nvPr>
            <p:ph type="pic" sz="quarter" idx="10"/>
            <p:extLst>
              <p:ext uri="{D42A27DB-BD31-4B8C-83A1-F6EECF244321}">
                <p14:modId xmlns:p14="http://schemas.microsoft.com/office/powerpoint/2010/main" val="507868568"/>
              </p:ext>
            </p:extLst>
          </p:nvPr>
        </p:nvGraphicFramePr>
        <p:xfrm>
          <a:off x="769257" y="3062513"/>
          <a:ext cx="7416800" cy="2830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9F3CC692-42A3-45C5-8BE7-4EB302C43A38}"/>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 overview</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7" name="Group 6">
            <a:extLst>
              <a:ext uri="{FF2B5EF4-FFF2-40B4-BE49-F238E27FC236}">
                <a16:creationId xmlns:a16="http://schemas.microsoft.com/office/drawing/2014/main" id="{80D44C66-5262-4776-948F-DEE0CC05C47D}"/>
              </a:ext>
            </a:extLst>
          </p:cNvPr>
          <p:cNvGrpSpPr/>
          <p:nvPr/>
        </p:nvGrpSpPr>
        <p:grpSpPr>
          <a:xfrm rot="5400000" flipH="1">
            <a:off x="7420335" y="4340140"/>
            <a:ext cx="50801" cy="2260297"/>
            <a:chOff x="650968" y="3915655"/>
            <a:chExt cx="60232" cy="1418887"/>
          </a:xfrm>
        </p:grpSpPr>
        <p:sp>
          <p:nvSpPr>
            <p:cNvPr id="8" name="Rectangle 7">
              <a:extLst>
                <a:ext uri="{FF2B5EF4-FFF2-40B4-BE49-F238E27FC236}">
                  <a16:creationId xmlns:a16="http://schemas.microsoft.com/office/drawing/2014/main" id="{79F14C97-6AB1-4166-B71F-3388B425A1CD}"/>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27117F9-CA17-4023-B53E-2F9648D0D71F}"/>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9" name="Rectangle 18">
            <a:extLst>
              <a:ext uri="{FF2B5EF4-FFF2-40B4-BE49-F238E27FC236}">
                <a16:creationId xmlns:a16="http://schemas.microsoft.com/office/drawing/2014/main" id="{22FF97DE-581C-45B5-A589-0E4AEB8A8846}"/>
              </a:ext>
            </a:extLst>
          </p:cNvPr>
          <p:cNvSpPr/>
          <p:nvPr/>
        </p:nvSpPr>
        <p:spPr>
          <a:xfrm>
            <a:off x="655901" y="209140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louisli@ischool.berkeley.edu</a:t>
            </a:r>
          </a:p>
        </p:txBody>
      </p:sp>
      <p:sp>
        <p:nvSpPr>
          <p:cNvPr id="20" name="Rectangle 19">
            <a:extLst>
              <a:ext uri="{FF2B5EF4-FFF2-40B4-BE49-F238E27FC236}">
                <a16:creationId xmlns:a16="http://schemas.microsoft.com/office/drawing/2014/main" id="{4994E1D5-4E57-4EA3-A39D-A8D5778349F9}"/>
              </a:ext>
            </a:extLst>
          </p:cNvPr>
          <p:cNvSpPr/>
          <p:nvPr/>
        </p:nvSpPr>
        <p:spPr>
          <a:xfrm>
            <a:off x="3124569" y="2128473"/>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afogarty@ischool.berkeley.edu</a:t>
            </a:r>
          </a:p>
        </p:txBody>
      </p:sp>
      <p:sp>
        <p:nvSpPr>
          <p:cNvPr id="21" name="Rectangle 20">
            <a:extLst>
              <a:ext uri="{FF2B5EF4-FFF2-40B4-BE49-F238E27FC236}">
                <a16:creationId xmlns:a16="http://schemas.microsoft.com/office/drawing/2014/main" id="{4072DA12-B76C-42DB-8A51-AA0D92EA1D88}"/>
              </a:ext>
            </a:extLst>
          </p:cNvPr>
          <p:cNvSpPr/>
          <p:nvPr/>
        </p:nvSpPr>
        <p:spPr>
          <a:xfrm>
            <a:off x="5845210" y="2134612"/>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siduojiang@ischool.berkeley.edu</a:t>
            </a:r>
          </a:p>
        </p:txBody>
      </p:sp>
      <p:sp>
        <p:nvSpPr>
          <p:cNvPr id="22" name="TextBox 21">
            <a:extLst>
              <a:ext uri="{FF2B5EF4-FFF2-40B4-BE49-F238E27FC236}">
                <a16:creationId xmlns:a16="http://schemas.microsoft.com/office/drawing/2014/main" id="{6F07B38D-BBF2-484F-9811-241E9C588C21}"/>
              </a:ext>
            </a:extLst>
          </p:cNvPr>
          <p:cNvSpPr txBox="1"/>
          <p:nvPr/>
        </p:nvSpPr>
        <p:spPr>
          <a:xfrm>
            <a:off x="1097258" y="1827321"/>
            <a:ext cx="2102921"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Ning (Louis) Li</a:t>
            </a:r>
          </a:p>
        </p:txBody>
      </p:sp>
      <p:sp>
        <p:nvSpPr>
          <p:cNvPr id="23" name="TextBox 22">
            <a:extLst>
              <a:ext uri="{FF2B5EF4-FFF2-40B4-BE49-F238E27FC236}">
                <a16:creationId xmlns:a16="http://schemas.microsoft.com/office/drawing/2014/main" id="{E1F8E996-DB14-4196-91BD-40020AACCBC6}"/>
              </a:ext>
            </a:extLst>
          </p:cNvPr>
          <p:cNvSpPr txBox="1"/>
          <p:nvPr/>
        </p:nvSpPr>
        <p:spPr>
          <a:xfrm>
            <a:off x="3565926" y="1827321"/>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Andrew Fogarty </a:t>
            </a:r>
          </a:p>
        </p:txBody>
      </p:sp>
      <p:sp>
        <p:nvSpPr>
          <p:cNvPr id="24" name="TextBox 23">
            <a:extLst>
              <a:ext uri="{FF2B5EF4-FFF2-40B4-BE49-F238E27FC236}">
                <a16:creationId xmlns:a16="http://schemas.microsoft.com/office/drawing/2014/main" id="{5AC935F2-2646-4E2B-B053-AA054B24AF60}"/>
              </a:ext>
            </a:extLst>
          </p:cNvPr>
          <p:cNvSpPr txBox="1"/>
          <p:nvPr/>
        </p:nvSpPr>
        <p:spPr>
          <a:xfrm>
            <a:off x="6229409" y="1841835"/>
            <a:ext cx="2217238"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Siduo (Stone) Jiang</a:t>
            </a:r>
          </a:p>
        </p:txBody>
      </p:sp>
      <p:sp>
        <p:nvSpPr>
          <p:cNvPr id="26" name="Rectangle: Rounded Corners 25">
            <a:hlinkClick r:id="rId7"/>
            <a:extLst>
              <a:ext uri="{FF2B5EF4-FFF2-40B4-BE49-F238E27FC236}">
                <a16:creationId xmlns:a16="http://schemas.microsoft.com/office/drawing/2014/main" id="{E8104C92-2BA1-482C-BCAD-EB9A0E65DA1E}"/>
              </a:ext>
            </a:extLst>
          </p:cNvPr>
          <p:cNvSpPr/>
          <p:nvPr/>
        </p:nvSpPr>
        <p:spPr>
          <a:xfrm>
            <a:off x="3951412" y="5324817"/>
            <a:ext cx="1484376" cy="29094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Open Sans" panose="020B0606030504020204" pitchFamily="34" charset="0"/>
                <a:ea typeface="Open Sans" panose="020B0606030504020204" pitchFamily="34" charset="0"/>
                <a:cs typeface="Open Sans" panose="020B0606030504020204" pitchFamily="34" charset="0"/>
              </a:rPr>
              <a:t>Project GitHub</a:t>
            </a:r>
            <a:endParaRPr lang="id-ID"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1A62045A-2BE8-4809-804E-FFDE31B01C51}"/>
              </a:ext>
            </a:extLst>
          </p:cNvPr>
          <p:cNvSpPr/>
          <p:nvPr/>
        </p:nvSpPr>
        <p:spPr>
          <a:xfrm>
            <a:off x="8446647" y="214298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crisbenge@ischool.berkeley.edu</a:t>
            </a:r>
          </a:p>
        </p:txBody>
      </p:sp>
      <p:sp>
        <p:nvSpPr>
          <p:cNvPr id="25" name="TextBox 24">
            <a:extLst>
              <a:ext uri="{FF2B5EF4-FFF2-40B4-BE49-F238E27FC236}">
                <a16:creationId xmlns:a16="http://schemas.microsoft.com/office/drawing/2014/main" id="{9D5EEFF7-C779-44DE-9E82-7F73E2F8FBC5}"/>
              </a:ext>
            </a:extLst>
          </p:cNvPr>
          <p:cNvSpPr txBox="1"/>
          <p:nvPr/>
        </p:nvSpPr>
        <p:spPr>
          <a:xfrm>
            <a:off x="8888004" y="1841835"/>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Cristopher Benge</a:t>
            </a:r>
          </a:p>
        </p:txBody>
      </p:sp>
    </p:spTree>
    <p:extLst>
      <p:ext uri="{BB962C8B-B14F-4D97-AF65-F5344CB8AC3E}">
        <p14:creationId xmlns:p14="http://schemas.microsoft.com/office/powerpoint/2010/main" val="1707491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0E18CBA-84AF-4672-8A84-90AFABC2BF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7731" y="2509209"/>
            <a:ext cx="5747069" cy="2068182"/>
          </a:xfrm>
          <a:prstGeom prst="rect">
            <a:avLst/>
          </a:prstGeom>
        </p:spPr>
      </p:pic>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03CD1A36-193E-427C-9143-AB597074257D}"/>
              </a:ext>
            </a:extLst>
          </p:cNvPr>
          <p:cNvSpPr txBox="1"/>
          <p:nvPr/>
        </p:nvSpPr>
        <p:spPr>
          <a:xfrm>
            <a:off x="428760" y="5124705"/>
            <a:ext cx="5131661" cy="369332"/>
          </a:xfrm>
          <a:prstGeom prst="rect">
            <a:avLst/>
          </a:prstGeom>
          <a:noFill/>
        </p:spPr>
        <p:txBody>
          <a:bodyPr wrap="none" rtlCol="0">
            <a:spAutoFit/>
          </a:bodyPr>
          <a:lstStyle/>
          <a:p>
            <a:r>
              <a:rPr lang="en-US" dirty="0"/>
              <a:t>Also implemented reproducible toy example in Torch</a:t>
            </a:r>
          </a:p>
        </p:txBody>
      </p:sp>
      <p:sp>
        <p:nvSpPr>
          <p:cNvPr id="8" name="Rectangle 7">
            <a:extLst>
              <a:ext uri="{FF2B5EF4-FFF2-40B4-BE49-F238E27FC236}">
                <a16:creationId xmlns:a16="http://schemas.microsoft.com/office/drawing/2014/main" id="{F5DD4BD8-AA83-AA45-853E-5A0CC1D9C832}"/>
              </a:ext>
            </a:extLst>
          </p:cNvPr>
          <p:cNvSpPr/>
          <p:nvPr/>
        </p:nvSpPr>
        <p:spPr>
          <a:xfrm>
            <a:off x="370731" y="1832879"/>
            <a:ext cx="5484194"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Single worker implementation with regularization</a:t>
            </a:r>
            <a:endParaRPr lang="en-US" dirty="0">
              <a:solidFill>
                <a:schemeClr val="accent4"/>
              </a:solidFill>
              <a:latin typeface="Open Sans" panose="020B0606030504020204" pitchFamily="34" charset="0"/>
            </a:endParaRPr>
          </a:p>
        </p:txBody>
      </p:sp>
      <p:sp>
        <p:nvSpPr>
          <p:cNvPr id="3" name="Right Brace 2">
            <a:extLst>
              <a:ext uri="{FF2B5EF4-FFF2-40B4-BE49-F238E27FC236}">
                <a16:creationId xmlns:a16="http://schemas.microsoft.com/office/drawing/2014/main" id="{F963FD44-5123-B046-A583-04CFC35D2C84}"/>
              </a:ext>
            </a:extLst>
          </p:cNvPr>
          <p:cNvSpPr/>
          <p:nvPr/>
        </p:nvSpPr>
        <p:spPr>
          <a:xfrm>
            <a:off x="4191000" y="2616200"/>
            <a:ext cx="139700" cy="45720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D3C9177F-CAD1-744F-91F5-A29CAAC7BE25}"/>
              </a:ext>
            </a:extLst>
          </p:cNvPr>
          <p:cNvSpPr/>
          <p:nvPr/>
        </p:nvSpPr>
        <p:spPr>
          <a:xfrm>
            <a:off x="4922562" y="3578519"/>
            <a:ext cx="81238" cy="573456"/>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1" name="Rectangle 10">
            <a:extLst>
              <a:ext uri="{FF2B5EF4-FFF2-40B4-BE49-F238E27FC236}">
                <a16:creationId xmlns:a16="http://schemas.microsoft.com/office/drawing/2014/main" id="{EECF9310-699B-2D48-916E-FFE216AFCCA2}"/>
              </a:ext>
            </a:extLst>
          </p:cNvPr>
          <p:cNvSpPr/>
          <p:nvPr/>
        </p:nvSpPr>
        <p:spPr>
          <a:xfrm>
            <a:off x="4343400" y="2660134"/>
            <a:ext cx="1204176"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Inference</a:t>
            </a:r>
            <a:endParaRPr lang="en-US" dirty="0">
              <a:solidFill>
                <a:schemeClr val="accent4"/>
              </a:solidFill>
              <a:latin typeface="Open Sans" panose="020B0606030504020204" pitchFamily="34" charset="0"/>
            </a:endParaRPr>
          </a:p>
        </p:txBody>
      </p:sp>
      <p:sp>
        <p:nvSpPr>
          <p:cNvPr id="12" name="Rectangle 11">
            <a:extLst>
              <a:ext uri="{FF2B5EF4-FFF2-40B4-BE49-F238E27FC236}">
                <a16:creationId xmlns:a16="http://schemas.microsoft.com/office/drawing/2014/main" id="{BF5F61DD-9F37-9845-8E80-8A3E694FDA5A}"/>
              </a:ext>
            </a:extLst>
          </p:cNvPr>
          <p:cNvSpPr/>
          <p:nvPr/>
        </p:nvSpPr>
        <p:spPr>
          <a:xfrm>
            <a:off x="5028328" y="3681042"/>
            <a:ext cx="1059906"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Training</a:t>
            </a:r>
            <a:endParaRPr lang="en-US" dirty="0">
              <a:solidFill>
                <a:schemeClr val="accent4"/>
              </a:solidFill>
              <a:latin typeface="Open Sans" panose="020B0606030504020204" pitchFamily="34" charset="0"/>
            </a:endParaRPr>
          </a:p>
        </p:txBody>
      </p:sp>
      <p:sp>
        <p:nvSpPr>
          <p:cNvPr id="13" name="Rectangle 12">
            <a:extLst>
              <a:ext uri="{FF2B5EF4-FFF2-40B4-BE49-F238E27FC236}">
                <a16:creationId xmlns:a16="http://schemas.microsoft.com/office/drawing/2014/main" id="{43E033CB-57B1-4E47-AD3D-9C89B838D2CE}"/>
              </a:ext>
            </a:extLst>
          </p:cNvPr>
          <p:cNvSpPr/>
          <p:nvPr/>
        </p:nvSpPr>
        <p:spPr>
          <a:xfrm>
            <a:off x="7819928" y="1751568"/>
            <a:ext cx="3533872" cy="369332"/>
          </a:xfrm>
          <a:prstGeom prst="rect">
            <a:avLst/>
          </a:prstGeom>
        </p:spPr>
        <p:txBody>
          <a:bodyPr wrap="square">
            <a:spAutoFit/>
          </a:bodyPr>
          <a:lstStyle/>
          <a:p>
            <a:r>
              <a:rPr lang="en-US" dirty="0">
                <a:solidFill>
                  <a:schemeClr val="tx2">
                    <a:lumMod val="50000"/>
                  </a:schemeClr>
                </a:solidFill>
                <a:latin typeface="Open Sans" panose="020B0606030504020204" pitchFamily="34" charset="0"/>
              </a:rPr>
              <a:t>Training 20 iterations</a:t>
            </a:r>
            <a:endParaRPr lang="en-US" dirty="0">
              <a:solidFill>
                <a:schemeClr val="accent4"/>
              </a:solidFill>
              <a:latin typeface="Open Sans" panose="020B0606030504020204" pitchFamily="34" charset="0"/>
            </a:endParaRPr>
          </a:p>
        </p:txBody>
      </p:sp>
      <p:pic>
        <p:nvPicPr>
          <p:cNvPr id="5" name="Picture 4" descr="A picture containing chart&#10;&#10;Description automatically generated">
            <a:extLst>
              <a:ext uri="{FF2B5EF4-FFF2-40B4-BE49-F238E27FC236}">
                <a16:creationId xmlns:a16="http://schemas.microsoft.com/office/drawing/2014/main" id="{B358433C-62A9-BF42-B150-9AF7A1022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1119" y="2233834"/>
            <a:ext cx="5641532" cy="2820766"/>
          </a:xfrm>
          <a:prstGeom prst="rect">
            <a:avLst/>
          </a:prstGeom>
        </p:spPr>
      </p:pic>
    </p:spTree>
    <p:extLst>
      <p:ext uri="{BB962C8B-B14F-4D97-AF65-F5344CB8AC3E}">
        <p14:creationId xmlns:p14="http://schemas.microsoft.com/office/powerpoint/2010/main" val="2929460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436BC9C4-0368-7448-BB09-08CF9FEC87F5}"/>
              </a:ext>
            </a:extLst>
          </p:cNvPr>
          <p:cNvPicPr>
            <a:picLocks noChangeAspect="1"/>
          </p:cNvPicPr>
          <p:nvPr/>
        </p:nvPicPr>
        <p:blipFill>
          <a:blip r:embed="rId2"/>
          <a:stretch>
            <a:fillRect/>
          </a:stretch>
        </p:blipFill>
        <p:spPr>
          <a:xfrm>
            <a:off x="4572227" y="1028151"/>
            <a:ext cx="3021269" cy="919945"/>
          </a:xfrm>
          <a:prstGeom prst="rect">
            <a:avLst/>
          </a:prstGeom>
        </p:spPr>
      </p:pic>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90B0B"/>
                </a:solidFill>
                <a:effectLst/>
                <a:uLnTx/>
                <a:uFillTx/>
                <a:latin typeface="Montserrat" panose="00000500000000000000" pitchFamily="50" charset="0"/>
                <a:ea typeface="Open Sans" panose="020B0606030504020204" pitchFamily="34" charset="0"/>
                <a:cs typeface="Open Sans" panose="020B0606030504020204" pitchFamily="34" charset="0"/>
              </a:rPr>
              <a:t>Model Development and Feature Selection</a:t>
            </a:r>
          </a:p>
        </p:txBody>
      </p:sp>
      <p:grpSp>
        <p:nvGrpSpPr>
          <p:cNvPr id="6" name="Group 5">
            <a:extLst>
              <a:ext uri="{FF2B5EF4-FFF2-40B4-BE49-F238E27FC236}">
                <a16:creationId xmlns:a16="http://schemas.microsoft.com/office/drawing/2014/main" id="{60DBB1DA-01BF-C349-AAD1-5D764A4C3D9B}"/>
              </a:ext>
            </a:extLst>
          </p:cNvPr>
          <p:cNvGrpSpPr/>
          <p:nvPr/>
        </p:nvGrpSpPr>
        <p:grpSpPr>
          <a:xfrm>
            <a:off x="2335443" y="2309881"/>
            <a:ext cx="1664208" cy="512064"/>
            <a:chOff x="927100" y="1708702"/>
            <a:chExt cx="1664208" cy="512064"/>
          </a:xfrm>
        </p:grpSpPr>
        <p:pic>
          <p:nvPicPr>
            <p:cNvPr id="2" name="Picture 1">
              <a:extLst>
                <a:ext uri="{FF2B5EF4-FFF2-40B4-BE49-F238E27FC236}">
                  <a16:creationId xmlns:a16="http://schemas.microsoft.com/office/drawing/2014/main" id="{1E17C64D-4CB8-4045-8AFA-1D35E4220074}"/>
                </a:ext>
              </a:extLst>
            </p:cNvPr>
            <p:cNvPicPr>
              <a:picLocks noChangeAspect="1"/>
            </p:cNvPicPr>
            <p:nvPr/>
          </p:nvPicPr>
          <p:blipFill>
            <a:blip r:embed="rId3"/>
            <a:stretch>
              <a:fillRect/>
            </a:stretch>
          </p:blipFill>
          <p:spPr>
            <a:xfrm>
              <a:off x="927100" y="1708702"/>
              <a:ext cx="1664208" cy="512064"/>
            </a:xfrm>
            <a:prstGeom prst="rect">
              <a:avLst/>
            </a:prstGeom>
          </p:spPr>
        </p:pic>
        <p:sp>
          <p:nvSpPr>
            <p:cNvPr id="5" name="TextBox 4">
              <a:extLst>
                <a:ext uri="{FF2B5EF4-FFF2-40B4-BE49-F238E27FC236}">
                  <a16:creationId xmlns:a16="http://schemas.microsoft.com/office/drawing/2014/main" id="{5DE48378-4472-624B-B903-391D39B71469}"/>
                </a:ext>
              </a:extLst>
            </p:cNvPr>
            <p:cNvSpPr txBox="1"/>
            <p:nvPr/>
          </p:nvSpPr>
          <p:spPr>
            <a:xfrm>
              <a:off x="1033670" y="1759227"/>
              <a:ext cx="144117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PCA</a:t>
              </a:r>
            </a:p>
          </p:txBody>
        </p:sp>
      </p:grpSp>
      <p:cxnSp>
        <p:nvCxnSpPr>
          <p:cNvPr id="8" name="Straight Arrow Connector 7">
            <a:extLst>
              <a:ext uri="{FF2B5EF4-FFF2-40B4-BE49-F238E27FC236}">
                <a16:creationId xmlns:a16="http://schemas.microsoft.com/office/drawing/2014/main" id="{7E5C4D8E-E9D4-EE4D-B9A8-168EE337822A}"/>
              </a:ext>
            </a:extLst>
          </p:cNvPr>
          <p:cNvCxnSpPr>
            <a:cxnSpLocks/>
          </p:cNvCxnSpPr>
          <p:nvPr/>
        </p:nvCxnSpPr>
        <p:spPr>
          <a:xfrm flipH="1">
            <a:off x="2612461" y="2847397"/>
            <a:ext cx="620474" cy="590503"/>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grpSp>
        <p:nvGrpSpPr>
          <p:cNvPr id="14" name="Group 13">
            <a:extLst>
              <a:ext uri="{FF2B5EF4-FFF2-40B4-BE49-F238E27FC236}">
                <a16:creationId xmlns:a16="http://schemas.microsoft.com/office/drawing/2014/main" id="{E75236F1-6FFA-B042-8EBA-AC3F3393E626}"/>
              </a:ext>
            </a:extLst>
          </p:cNvPr>
          <p:cNvGrpSpPr/>
          <p:nvPr/>
        </p:nvGrpSpPr>
        <p:grpSpPr>
          <a:xfrm>
            <a:off x="159852" y="3530107"/>
            <a:ext cx="1635541" cy="767703"/>
            <a:chOff x="858906" y="2874676"/>
            <a:chExt cx="1635541" cy="767703"/>
          </a:xfrm>
        </p:grpSpPr>
        <p:pic>
          <p:nvPicPr>
            <p:cNvPr id="4" name="Picture 3">
              <a:extLst>
                <a:ext uri="{FF2B5EF4-FFF2-40B4-BE49-F238E27FC236}">
                  <a16:creationId xmlns:a16="http://schemas.microsoft.com/office/drawing/2014/main" id="{F3036922-F5F6-734A-A696-5700A6E57332}"/>
                </a:ext>
              </a:extLst>
            </p:cNvPr>
            <p:cNvPicPr>
              <a:picLocks noChangeAspect="1"/>
            </p:cNvPicPr>
            <p:nvPr/>
          </p:nvPicPr>
          <p:blipFill>
            <a:blip r:embed="rId4"/>
            <a:stretch>
              <a:fillRect/>
            </a:stretch>
          </p:blipFill>
          <p:spPr>
            <a:xfrm>
              <a:off x="858906" y="2874676"/>
              <a:ext cx="1635541" cy="767703"/>
            </a:xfrm>
            <a:prstGeom prst="rect">
              <a:avLst/>
            </a:prstGeom>
          </p:spPr>
        </p:pic>
        <p:sp>
          <p:nvSpPr>
            <p:cNvPr id="16" name="TextBox 15">
              <a:extLst>
                <a:ext uri="{FF2B5EF4-FFF2-40B4-BE49-F238E27FC236}">
                  <a16:creationId xmlns:a16="http://schemas.microsoft.com/office/drawing/2014/main" id="{B75FF4A8-7D50-3A47-8F9B-20C451D52A41}"/>
                </a:ext>
              </a:extLst>
            </p:cNvPr>
            <p:cNvSpPr txBox="1"/>
            <p:nvPr/>
          </p:nvSpPr>
          <p:spPr>
            <a:xfrm>
              <a:off x="995570" y="2930665"/>
              <a:ext cx="142267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Logistic Regression</a:t>
              </a:r>
            </a:p>
          </p:txBody>
        </p:sp>
      </p:grpSp>
      <p:sp>
        <p:nvSpPr>
          <p:cNvPr id="12" name="Rectangle 11">
            <a:extLst>
              <a:ext uri="{FF2B5EF4-FFF2-40B4-BE49-F238E27FC236}">
                <a16:creationId xmlns:a16="http://schemas.microsoft.com/office/drawing/2014/main" id="{2B615C9D-9808-2145-96B4-5FC4D37D2D57}"/>
              </a:ext>
            </a:extLst>
          </p:cNvPr>
          <p:cNvSpPr/>
          <p:nvPr/>
        </p:nvSpPr>
        <p:spPr>
          <a:xfrm>
            <a:off x="492424" y="4339836"/>
            <a:ext cx="98488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Top 1 PC</a:t>
            </a:r>
          </a:p>
        </p:txBody>
      </p:sp>
      <p:cxnSp>
        <p:nvCxnSpPr>
          <p:cNvPr id="18" name="Straight Arrow Connector 17">
            <a:extLst>
              <a:ext uri="{FF2B5EF4-FFF2-40B4-BE49-F238E27FC236}">
                <a16:creationId xmlns:a16="http://schemas.microsoft.com/office/drawing/2014/main" id="{1731A617-8E5D-8345-87CF-65FBAE1F1714}"/>
              </a:ext>
            </a:extLst>
          </p:cNvPr>
          <p:cNvCxnSpPr>
            <a:cxnSpLocks/>
          </p:cNvCxnSpPr>
          <p:nvPr/>
        </p:nvCxnSpPr>
        <p:spPr>
          <a:xfrm flipH="1">
            <a:off x="1054100" y="2847397"/>
            <a:ext cx="2168918" cy="646492"/>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grpSp>
        <p:nvGrpSpPr>
          <p:cNvPr id="24" name="Group 23">
            <a:extLst>
              <a:ext uri="{FF2B5EF4-FFF2-40B4-BE49-F238E27FC236}">
                <a16:creationId xmlns:a16="http://schemas.microsoft.com/office/drawing/2014/main" id="{0C17BCB9-5471-CE4D-8501-1F2B317F90B5}"/>
              </a:ext>
            </a:extLst>
          </p:cNvPr>
          <p:cNvGrpSpPr/>
          <p:nvPr/>
        </p:nvGrpSpPr>
        <p:grpSpPr>
          <a:xfrm>
            <a:off x="1747352" y="3530107"/>
            <a:ext cx="1635541" cy="767703"/>
            <a:chOff x="858906" y="2874676"/>
            <a:chExt cx="1635541" cy="767703"/>
          </a:xfrm>
        </p:grpSpPr>
        <p:pic>
          <p:nvPicPr>
            <p:cNvPr id="25" name="Picture 24">
              <a:extLst>
                <a:ext uri="{FF2B5EF4-FFF2-40B4-BE49-F238E27FC236}">
                  <a16:creationId xmlns:a16="http://schemas.microsoft.com/office/drawing/2014/main" id="{50AE1228-3B6C-4940-B72E-51F4C6A76B6C}"/>
                </a:ext>
              </a:extLst>
            </p:cNvPr>
            <p:cNvPicPr>
              <a:picLocks noChangeAspect="1"/>
            </p:cNvPicPr>
            <p:nvPr/>
          </p:nvPicPr>
          <p:blipFill>
            <a:blip r:embed="rId4"/>
            <a:stretch>
              <a:fillRect/>
            </a:stretch>
          </p:blipFill>
          <p:spPr>
            <a:xfrm>
              <a:off x="858906" y="2874676"/>
              <a:ext cx="1635541" cy="767703"/>
            </a:xfrm>
            <a:prstGeom prst="rect">
              <a:avLst/>
            </a:prstGeom>
          </p:spPr>
        </p:pic>
        <p:sp>
          <p:nvSpPr>
            <p:cNvPr id="26" name="TextBox 25">
              <a:extLst>
                <a:ext uri="{FF2B5EF4-FFF2-40B4-BE49-F238E27FC236}">
                  <a16:creationId xmlns:a16="http://schemas.microsoft.com/office/drawing/2014/main" id="{CB73D554-FE9C-8B4D-87D2-A05D3582FADD}"/>
                </a:ext>
              </a:extLst>
            </p:cNvPr>
            <p:cNvSpPr txBox="1"/>
            <p:nvPr/>
          </p:nvSpPr>
          <p:spPr>
            <a:xfrm>
              <a:off x="995570" y="2930665"/>
              <a:ext cx="142267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Logistic Regression</a:t>
              </a:r>
            </a:p>
          </p:txBody>
        </p:sp>
      </p:grpSp>
      <p:sp>
        <p:nvSpPr>
          <p:cNvPr id="27" name="Rectangle 26">
            <a:extLst>
              <a:ext uri="{FF2B5EF4-FFF2-40B4-BE49-F238E27FC236}">
                <a16:creationId xmlns:a16="http://schemas.microsoft.com/office/drawing/2014/main" id="{38C7356F-E2CF-1640-B3B9-C37D299489C8}"/>
              </a:ext>
            </a:extLst>
          </p:cNvPr>
          <p:cNvSpPr/>
          <p:nvPr/>
        </p:nvSpPr>
        <p:spPr>
          <a:xfrm>
            <a:off x="1963252" y="4297810"/>
            <a:ext cx="10746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Top 2 PCs</a:t>
            </a:r>
          </a:p>
        </p:txBody>
      </p:sp>
      <p:cxnSp>
        <p:nvCxnSpPr>
          <p:cNvPr id="30" name="Straight Arrow Connector 29">
            <a:extLst>
              <a:ext uri="{FF2B5EF4-FFF2-40B4-BE49-F238E27FC236}">
                <a16:creationId xmlns:a16="http://schemas.microsoft.com/office/drawing/2014/main" id="{9281136B-46CC-2048-B306-15E418B04835}"/>
              </a:ext>
            </a:extLst>
          </p:cNvPr>
          <p:cNvCxnSpPr>
            <a:cxnSpLocks/>
          </p:cNvCxnSpPr>
          <p:nvPr/>
        </p:nvCxnSpPr>
        <p:spPr>
          <a:xfrm>
            <a:off x="3229875" y="2847397"/>
            <a:ext cx="1287776" cy="626721"/>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grpSp>
        <p:nvGrpSpPr>
          <p:cNvPr id="36" name="Group 35">
            <a:extLst>
              <a:ext uri="{FF2B5EF4-FFF2-40B4-BE49-F238E27FC236}">
                <a16:creationId xmlns:a16="http://schemas.microsoft.com/office/drawing/2014/main" id="{DC4C26DD-DC26-0542-847B-15F18CD7CC41}"/>
              </a:ext>
            </a:extLst>
          </p:cNvPr>
          <p:cNvGrpSpPr/>
          <p:nvPr/>
        </p:nvGrpSpPr>
        <p:grpSpPr>
          <a:xfrm>
            <a:off x="3528371" y="3856616"/>
            <a:ext cx="404977" cy="74777"/>
            <a:chOff x="3871271" y="3264685"/>
            <a:chExt cx="404977" cy="74777"/>
          </a:xfrm>
        </p:grpSpPr>
        <p:sp>
          <p:nvSpPr>
            <p:cNvPr id="20" name="Oval 19">
              <a:extLst>
                <a:ext uri="{FF2B5EF4-FFF2-40B4-BE49-F238E27FC236}">
                  <a16:creationId xmlns:a16="http://schemas.microsoft.com/office/drawing/2014/main" id="{606E45E0-3BBD-EC4D-861A-3888FFFB4AB5}"/>
                </a:ext>
              </a:extLst>
            </p:cNvPr>
            <p:cNvSpPr/>
            <p:nvPr/>
          </p:nvSpPr>
          <p:spPr>
            <a:xfrm>
              <a:off x="3871271" y="3264685"/>
              <a:ext cx="74777" cy="74777"/>
            </a:xfrm>
            <a:prstGeom prst="ellipse">
              <a:avLst/>
            </a:prstGeom>
            <a:solidFill>
              <a:srgbClr val="0070C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EA912901-702D-AE49-AD0A-4A09B8974F28}"/>
                </a:ext>
              </a:extLst>
            </p:cNvPr>
            <p:cNvSpPr/>
            <p:nvPr/>
          </p:nvSpPr>
          <p:spPr>
            <a:xfrm>
              <a:off x="4036371" y="3264685"/>
              <a:ext cx="74777" cy="74777"/>
            </a:xfrm>
            <a:prstGeom prst="ellipse">
              <a:avLst/>
            </a:prstGeom>
            <a:solidFill>
              <a:srgbClr val="0070C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0E1B402E-5BCB-E34B-A558-8DD65A3FCFA9}"/>
                </a:ext>
              </a:extLst>
            </p:cNvPr>
            <p:cNvSpPr/>
            <p:nvPr/>
          </p:nvSpPr>
          <p:spPr>
            <a:xfrm>
              <a:off x="4201471" y="3264685"/>
              <a:ext cx="74777" cy="74777"/>
            </a:xfrm>
            <a:prstGeom prst="ellipse">
              <a:avLst/>
            </a:prstGeom>
            <a:solidFill>
              <a:srgbClr val="0070C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2822F428-3611-564B-8A9A-EAC55BC142D9}"/>
              </a:ext>
            </a:extLst>
          </p:cNvPr>
          <p:cNvGrpSpPr/>
          <p:nvPr/>
        </p:nvGrpSpPr>
        <p:grpSpPr>
          <a:xfrm>
            <a:off x="3992521" y="3544780"/>
            <a:ext cx="1635541" cy="767703"/>
            <a:chOff x="858906" y="2874676"/>
            <a:chExt cx="1635541" cy="767703"/>
          </a:xfrm>
        </p:grpSpPr>
        <p:pic>
          <p:nvPicPr>
            <p:cNvPr id="39" name="Picture 38">
              <a:extLst>
                <a:ext uri="{FF2B5EF4-FFF2-40B4-BE49-F238E27FC236}">
                  <a16:creationId xmlns:a16="http://schemas.microsoft.com/office/drawing/2014/main" id="{D2DD1FD4-50EF-BC4C-B63A-D4A794E29D01}"/>
                </a:ext>
              </a:extLst>
            </p:cNvPr>
            <p:cNvPicPr>
              <a:picLocks noChangeAspect="1"/>
            </p:cNvPicPr>
            <p:nvPr/>
          </p:nvPicPr>
          <p:blipFill>
            <a:blip r:embed="rId4"/>
            <a:stretch>
              <a:fillRect/>
            </a:stretch>
          </p:blipFill>
          <p:spPr>
            <a:xfrm>
              <a:off x="858906" y="2874676"/>
              <a:ext cx="1635541" cy="767703"/>
            </a:xfrm>
            <a:prstGeom prst="rect">
              <a:avLst/>
            </a:prstGeom>
          </p:spPr>
        </p:pic>
        <p:sp>
          <p:nvSpPr>
            <p:cNvPr id="40" name="TextBox 39">
              <a:extLst>
                <a:ext uri="{FF2B5EF4-FFF2-40B4-BE49-F238E27FC236}">
                  <a16:creationId xmlns:a16="http://schemas.microsoft.com/office/drawing/2014/main" id="{692DEBA4-AEF4-CE4E-ACEE-CA893329540F}"/>
                </a:ext>
              </a:extLst>
            </p:cNvPr>
            <p:cNvSpPr txBox="1"/>
            <p:nvPr/>
          </p:nvSpPr>
          <p:spPr>
            <a:xfrm>
              <a:off x="995570" y="2930665"/>
              <a:ext cx="142267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Logistic Regression</a:t>
              </a:r>
            </a:p>
          </p:txBody>
        </p:sp>
      </p:grpSp>
      <p:sp>
        <p:nvSpPr>
          <p:cNvPr id="41" name="Rectangle 40">
            <a:extLst>
              <a:ext uri="{FF2B5EF4-FFF2-40B4-BE49-F238E27FC236}">
                <a16:creationId xmlns:a16="http://schemas.microsoft.com/office/drawing/2014/main" id="{AD16BD6E-F1DF-8740-AB70-71CEEDB126FE}"/>
              </a:ext>
            </a:extLst>
          </p:cNvPr>
          <p:cNvSpPr/>
          <p:nvPr/>
        </p:nvSpPr>
        <p:spPr>
          <a:xfrm>
            <a:off x="4220340" y="4305850"/>
            <a:ext cx="107946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Top n PCs</a:t>
            </a:r>
          </a:p>
        </p:txBody>
      </p:sp>
      <p:sp>
        <p:nvSpPr>
          <p:cNvPr id="46" name="Rectangle 45">
            <a:extLst>
              <a:ext uri="{FF2B5EF4-FFF2-40B4-BE49-F238E27FC236}">
                <a16:creationId xmlns:a16="http://schemas.microsoft.com/office/drawing/2014/main" id="{3A512278-AA98-EF44-8AFA-B74154E00B1A}"/>
              </a:ext>
            </a:extLst>
          </p:cNvPr>
          <p:cNvSpPr/>
          <p:nvPr/>
        </p:nvSpPr>
        <p:spPr>
          <a:xfrm>
            <a:off x="609390" y="5230184"/>
            <a:ext cx="5097870"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50000"/>
                  </a:srgbClr>
                </a:solidFill>
                <a:effectLst/>
                <a:uLnTx/>
                <a:uFillTx/>
                <a:latin typeface="Open Sans" panose="020B0606030504020204" pitchFamily="34" charset="0"/>
                <a:ea typeface="+mn-ea"/>
                <a:cs typeface="+mn-cs"/>
              </a:rPr>
              <a:t>“Features” do not have physical interpretation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50000"/>
                  </a:srgbClr>
                </a:solidFill>
                <a:effectLst/>
                <a:uLnTx/>
                <a:uFillTx/>
                <a:latin typeface="Open Sans" panose="020B0606030504020204" pitchFamily="34" charset="0"/>
                <a:ea typeface="+mn-ea"/>
                <a:cs typeface="+mn-cs"/>
              </a:rPr>
              <a:t>Performance improves as PC are added</a:t>
            </a:r>
            <a:endParaRPr kumimoji="0" lang="en-US" sz="1800" b="0" i="0" u="none" strike="noStrike" kern="1200" cap="none" spc="0" normalizeH="0" baseline="0" noProof="0" dirty="0">
              <a:ln>
                <a:noFill/>
              </a:ln>
              <a:solidFill>
                <a:srgbClr val="690B0B"/>
              </a:solidFill>
              <a:effectLst/>
              <a:uLnTx/>
              <a:uFillTx/>
              <a:latin typeface="Open Sans" panose="020B0606030504020204" pitchFamily="34" charset="0"/>
              <a:ea typeface="+mn-ea"/>
              <a:cs typeface="+mn-cs"/>
            </a:endParaRPr>
          </a:p>
        </p:txBody>
      </p:sp>
      <p:sp>
        <p:nvSpPr>
          <p:cNvPr id="50" name="TextBox 49">
            <a:extLst>
              <a:ext uri="{FF2B5EF4-FFF2-40B4-BE49-F238E27FC236}">
                <a16:creationId xmlns:a16="http://schemas.microsoft.com/office/drawing/2014/main" id="{C3D92568-48F1-D749-BE61-0C6801D3581B}"/>
              </a:ext>
            </a:extLst>
          </p:cNvPr>
          <p:cNvSpPr txBox="1"/>
          <p:nvPr/>
        </p:nvSpPr>
        <p:spPr>
          <a:xfrm>
            <a:off x="4718805" y="1127870"/>
            <a:ext cx="257421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One-hot Encoding and Standard Scalar</a:t>
            </a:r>
          </a:p>
        </p:txBody>
      </p:sp>
      <p:grpSp>
        <p:nvGrpSpPr>
          <p:cNvPr id="53" name="Group 52">
            <a:extLst>
              <a:ext uri="{FF2B5EF4-FFF2-40B4-BE49-F238E27FC236}">
                <a16:creationId xmlns:a16="http://schemas.microsoft.com/office/drawing/2014/main" id="{0F3A8CDC-351C-A445-B2EE-4B2AD8A48DE1}"/>
              </a:ext>
            </a:extLst>
          </p:cNvPr>
          <p:cNvGrpSpPr/>
          <p:nvPr/>
        </p:nvGrpSpPr>
        <p:grpSpPr>
          <a:xfrm>
            <a:off x="7834518" y="2214398"/>
            <a:ext cx="2486717" cy="696856"/>
            <a:chOff x="927100" y="1708702"/>
            <a:chExt cx="1664208" cy="696856"/>
          </a:xfrm>
        </p:grpSpPr>
        <p:pic>
          <p:nvPicPr>
            <p:cNvPr id="54" name="Picture 53">
              <a:extLst>
                <a:ext uri="{FF2B5EF4-FFF2-40B4-BE49-F238E27FC236}">
                  <a16:creationId xmlns:a16="http://schemas.microsoft.com/office/drawing/2014/main" id="{D2592DCE-49C8-0247-8D06-C6AEFC954373}"/>
                </a:ext>
              </a:extLst>
            </p:cNvPr>
            <p:cNvPicPr>
              <a:picLocks noChangeAspect="1"/>
            </p:cNvPicPr>
            <p:nvPr/>
          </p:nvPicPr>
          <p:blipFill>
            <a:blip r:embed="rId3"/>
            <a:stretch>
              <a:fillRect/>
            </a:stretch>
          </p:blipFill>
          <p:spPr>
            <a:xfrm>
              <a:off x="927100" y="1708702"/>
              <a:ext cx="1664208" cy="512064"/>
            </a:xfrm>
            <a:prstGeom prst="rect">
              <a:avLst/>
            </a:prstGeom>
          </p:spPr>
        </p:pic>
        <p:sp>
          <p:nvSpPr>
            <p:cNvPr id="55" name="TextBox 54">
              <a:extLst>
                <a:ext uri="{FF2B5EF4-FFF2-40B4-BE49-F238E27FC236}">
                  <a16:creationId xmlns:a16="http://schemas.microsoft.com/office/drawing/2014/main" id="{1386347B-CDA3-3145-B8DD-01D165D52E70}"/>
                </a:ext>
              </a:extLst>
            </p:cNvPr>
            <p:cNvSpPr txBox="1"/>
            <p:nvPr/>
          </p:nvSpPr>
          <p:spPr>
            <a:xfrm>
              <a:off x="1033670" y="1759227"/>
              <a:ext cx="144117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Random Forest</a:t>
              </a:r>
            </a:p>
          </p:txBody>
        </p:sp>
      </p:grpSp>
      <p:sp>
        <p:nvSpPr>
          <p:cNvPr id="61" name="Rectangle 60">
            <a:extLst>
              <a:ext uri="{FF2B5EF4-FFF2-40B4-BE49-F238E27FC236}">
                <a16:creationId xmlns:a16="http://schemas.microsoft.com/office/drawing/2014/main" id="{BE0E5406-1960-F749-9902-6CBAAFBF00C8}"/>
              </a:ext>
            </a:extLst>
          </p:cNvPr>
          <p:cNvSpPr/>
          <p:nvPr/>
        </p:nvSpPr>
        <p:spPr>
          <a:xfrm>
            <a:off x="6772978" y="5210304"/>
            <a:ext cx="541902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50000"/>
                  </a:srgbClr>
                </a:solidFill>
                <a:effectLst/>
                <a:uLnTx/>
                <a:uFillTx/>
                <a:latin typeface="Open Sans" panose="020B0606030504020204" pitchFamily="34" charset="0"/>
                <a:ea typeface="+mn-ea"/>
                <a:cs typeface="+mn-cs"/>
              </a:rPr>
              <a:t>Top 6 features performed as well as all features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50000"/>
                  </a:srgbClr>
                </a:solidFill>
                <a:effectLst/>
                <a:uLnTx/>
                <a:uFillTx/>
                <a:latin typeface="Open Sans" panose="020B0606030504020204" pitchFamily="34" charset="0"/>
                <a:ea typeface="+mn-ea"/>
                <a:cs typeface="+mn-cs"/>
              </a:rPr>
              <a:t>Result transfers over to the entire dataset</a:t>
            </a:r>
          </a:p>
        </p:txBody>
      </p:sp>
      <p:grpSp>
        <p:nvGrpSpPr>
          <p:cNvPr id="62" name="Group 61">
            <a:extLst>
              <a:ext uri="{FF2B5EF4-FFF2-40B4-BE49-F238E27FC236}">
                <a16:creationId xmlns:a16="http://schemas.microsoft.com/office/drawing/2014/main" id="{B25794C7-7AFE-BF48-BD12-BC045ACAF23A}"/>
              </a:ext>
            </a:extLst>
          </p:cNvPr>
          <p:cNvGrpSpPr/>
          <p:nvPr/>
        </p:nvGrpSpPr>
        <p:grpSpPr>
          <a:xfrm>
            <a:off x="6407293" y="3531715"/>
            <a:ext cx="1635541" cy="767703"/>
            <a:chOff x="858906" y="2874676"/>
            <a:chExt cx="1635541" cy="767703"/>
          </a:xfrm>
        </p:grpSpPr>
        <p:pic>
          <p:nvPicPr>
            <p:cNvPr id="63" name="Picture 62">
              <a:extLst>
                <a:ext uri="{FF2B5EF4-FFF2-40B4-BE49-F238E27FC236}">
                  <a16:creationId xmlns:a16="http://schemas.microsoft.com/office/drawing/2014/main" id="{9517D1D0-BA10-8342-933E-E670A96F14E4}"/>
                </a:ext>
              </a:extLst>
            </p:cNvPr>
            <p:cNvPicPr>
              <a:picLocks noChangeAspect="1"/>
            </p:cNvPicPr>
            <p:nvPr/>
          </p:nvPicPr>
          <p:blipFill>
            <a:blip r:embed="rId4"/>
            <a:stretch>
              <a:fillRect/>
            </a:stretch>
          </p:blipFill>
          <p:spPr>
            <a:xfrm>
              <a:off x="858906" y="2874676"/>
              <a:ext cx="1635541" cy="767703"/>
            </a:xfrm>
            <a:prstGeom prst="rect">
              <a:avLst/>
            </a:prstGeom>
          </p:spPr>
        </p:pic>
        <p:sp>
          <p:nvSpPr>
            <p:cNvPr id="64" name="TextBox 63">
              <a:extLst>
                <a:ext uri="{FF2B5EF4-FFF2-40B4-BE49-F238E27FC236}">
                  <a16:creationId xmlns:a16="http://schemas.microsoft.com/office/drawing/2014/main" id="{A2D245B8-BD91-DE4D-8A60-7D26686A3806}"/>
                </a:ext>
              </a:extLst>
            </p:cNvPr>
            <p:cNvSpPr txBox="1"/>
            <p:nvPr/>
          </p:nvSpPr>
          <p:spPr>
            <a:xfrm>
              <a:off x="995570" y="2960482"/>
              <a:ext cx="1422677"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LR + RF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Smaller train/test</a:t>
              </a:r>
            </a:p>
          </p:txBody>
        </p:sp>
      </p:grpSp>
      <p:sp>
        <p:nvSpPr>
          <p:cNvPr id="65" name="Rectangle 64">
            <a:extLst>
              <a:ext uri="{FF2B5EF4-FFF2-40B4-BE49-F238E27FC236}">
                <a16:creationId xmlns:a16="http://schemas.microsoft.com/office/drawing/2014/main" id="{5A266266-E717-384E-9C23-0DED89A27A29}"/>
              </a:ext>
            </a:extLst>
          </p:cNvPr>
          <p:cNvSpPr/>
          <p:nvPr/>
        </p:nvSpPr>
        <p:spPr>
          <a:xfrm>
            <a:off x="6520895" y="4341444"/>
            <a:ext cx="142282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Top 1 feature</a:t>
            </a:r>
          </a:p>
        </p:txBody>
      </p:sp>
      <p:sp>
        <p:nvSpPr>
          <p:cNvPr id="69" name="Rectangle 68">
            <a:extLst>
              <a:ext uri="{FF2B5EF4-FFF2-40B4-BE49-F238E27FC236}">
                <a16:creationId xmlns:a16="http://schemas.microsoft.com/office/drawing/2014/main" id="{379523A9-7DB2-634F-86A6-82F31FBB22AC}"/>
              </a:ext>
            </a:extLst>
          </p:cNvPr>
          <p:cNvSpPr/>
          <p:nvPr/>
        </p:nvSpPr>
        <p:spPr>
          <a:xfrm>
            <a:off x="7991724" y="4299418"/>
            <a:ext cx="151259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Top 2 features</a:t>
            </a:r>
          </a:p>
        </p:txBody>
      </p:sp>
      <p:grpSp>
        <p:nvGrpSpPr>
          <p:cNvPr id="70" name="Group 69">
            <a:extLst>
              <a:ext uri="{FF2B5EF4-FFF2-40B4-BE49-F238E27FC236}">
                <a16:creationId xmlns:a16="http://schemas.microsoft.com/office/drawing/2014/main" id="{8746BC14-D3E7-0744-BE02-484B1BE097C8}"/>
              </a:ext>
            </a:extLst>
          </p:cNvPr>
          <p:cNvGrpSpPr/>
          <p:nvPr/>
        </p:nvGrpSpPr>
        <p:grpSpPr>
          <a:xfrm>
            <a:off x="9775812" y="3858224"/>
            <a:ext cx="404977" cy="74777"/>
            <a:chOff x="3871271" y="3264685"/>
            <a:chExt cx="404977" cy="74777"/>
          </a:xfrm>
        </p:grpSpPr>
        <p:sp>
          <p:nvSpPr>
            <p:cNvPr id="71" name="Oval 70">
              <a:extLst>
                <a:ext uri="{FF2B5EF4-FFF2-40B4-BE49-F238E27FC236}">
                  <a16:creationId xmlns:a16="http://schemas.microsoft.com/office/drawing/2014/main" id="{9C73D8EF-EC39-5341-8184-017B2545FB56}"/>
                </a:ext>
              </a:extLst>
            </p:cNvPr>
            <p:cNvSpPr/>
            <p:nvPr/>
          </p:nvSpPr>
          <p:spPr>
            <a:xfrm>
              <a:off x="3871271" y="3264685"/>
              <a:ext cx="74777" cy="74777"/>
            </a:xfrm>
            <a:prstGeom prst="ellipse">
              <a:avLst/>
            </a:prstGeom>
            <a:solidFill>
              <a:srgbClr val="0070C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2" name="Oval 71">
              <a:extLst>
                <a:ext uri="{FF2B5EF4-FFF2-40B4-BE49-F238E27FC236}">
                  <a16:creationId xmlns:a16="http://schemas.microsoft.com/office/drawing/2014/main" id="{BC25899F-2DC4-D842-A61F-917789AECEEF}"/>
                </a:ext>
              </a:extLst>
            </p:cNvPr>
            <p:cNvSpPr/>
            <p:nvPr/>
          </p:nvSpPr>
          <p:spPr>
            <a:xfrm>
              <a:off x="4036371" y="3264685"/>
              <a:ext cx="74777" cy="74777"/>
            </a:xfrm>
            <a:prstGeom prst="ellipse">
              <a:avLst/>
            </a:prstGeom>
            <a:solidFill>
              <a:srgbClr val="0070C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3" name="Oval 72">
              <a:extLst>
                <a:ext uri="{FF2B5EF4-FFF2-40B4-BE49-F238E27FC236}">
                  <a16:creationId xmlns:a16="http://schemas.microsoft.com/office/drawing/2014/main" id="{15011519-05AE-1D46-89D0-C96E9AEF7185}"/>
                </a:ext>
              </a:extLst>
            </p:cNvPr>
            <p:cNvSpPr/>
            <p:nvPr/>
          </p:nvSpPr>
          <p:spPr>
            <a:xfrm>
              <a:off x="4201471" y="3264685"/>
              <a:ext cx="74777" cy="74777"/>
            </a:xfrm>
            <a:prstGeom prst="ellipse">
              <a:avLst/>
            </a:prstGeom>
            <a:solidFill>
              <a:srgbClr val="0070C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79" name="Rectangle 78">
            <a:extLst>
              <a:ext uri="{FF2B5EF4-FFF2-40B4-BE49-F238E27FC236}">
                <a16:creationId xmlns:a16="http://schemas.microsoft.com/office/drawing/2014/main" id="{37108503-5B8D-714A-B6D3-FC91C7A6AFE7}"/>
              </a:ext>
            </a:extLst>
          </p:cNvPr>
          <p:cNvSpPr/>
          <p:nvPr/>
        </p:nvSpPr>
        <p:spPr>
          <a:xfrm>
            <a:off x="10248812" y="4307458"/>
            <a:ext cx="151740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Top n features</a:t>
            </a:r>
          </a:p>
        </p:txBody>
      </p:sp>
      <p:cxnSp>
        <p:nvCxnSpPr>
          <p:cNvPr id="81" name="Straight Arrow Connector 80">
            <a:extLst>
              <a:ext uri="{FF2B5EF4-FFF2-40B4-BE49-F238E27FC236}">
                <a16:creationId xmlns:a16="http://schemas.microsoft.com/office/drawing/2014/main" id="{4B62EBD5-625F-1749-A8E2-CD99334CB1C9}"/>
              </a:ext>
            </a:extLst>
          </p:cNvPr>
          <p:cNvCxnSpPr>
            <a:cxnSpLocks/>
          </p:cNvCxnSpPr>
          <p:nvPr/>
        </p:nvCxnSpPr>
        <p:spPr>
          <a:xfrm flipH="1">
            <a:off x="8748020" y="2759828"/>
            <a:ext cx="504714" cy="626721"/>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82" name="Straight Arrow Connector 81">
            <a:extLst>
              <a:ext uri="{FF2B5EF4-FFF2-40B4-BE49-F238E27FC236}">
                <a16:creationId xmlns:a16="http://schemas.microsoft.com/office/drawing/2014/main" id="{2284DE77-4B64-554D-A498-8F45DBB953CD}"/>
              </a:ext>
            </a:extLst>
          </p:cNvPr>
          <p:cNvCxnSpPr>
            <a:cxnSpLocks/>
          </p:cNvCxnSpPr>
          <p:nvPr/>
        </p:nvCxnSpPr>
        <p:spPr>
          <a:xfrm flipH="1">
            <a:off x="7073899" y="2759828"/>
            <a:ext cx="2168918" cy="646492"/>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83" name="Straight Arrow Connector 82">
            <a:extLst>
              <a:ext uri="{FF2B5EF4-FFF2-40B4-BE49-F238E27FC236}">
                <a16:creationId xmlns:a16="http://schemas.microsoft.com/office/drawing/2014/main" id="{7BAEC7EC-5107-A64C-AEDB-3686F86F1082}"/>
              </a:ext>
            </a:extLst>
          </p:cNvPr>
          <p:cNvCxnSpPr>
            <a:cxnSpLocks/>
          </p:cNvCxnSpPr>
          <p:nvPr/>
        </p:nvCxnSpPr>
        <p:spPr>
          <a:xfrm>
            <a:off x="9249674" y="2759828"/>
            <a:ext cx="1287776" cy="626721"/>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grpSp>
        <p:nvGrpSpPr>
          <p:cNvPr id="85" name="Group 84">
            <a:extLst>
              <a:ext uri="{FF2B5EF4-FFF2-40B4-BE49-F238E27FC236}">
                <a16:creationId xmlns:a16="http://schemas.microsoft.com/office/drawing/2014/main" id="{B5A3B8CC-4AF6-7448-98B9-55E9BAD5D7B1}"/>
              </a:ext>
            </a:extLst>
          </p:cNvPr>
          <p:cNvGrpSpPr/>
          <p:nvPr/>
        </p:nvGrpSpPr>
        <p:grpSpPr>
          <a:xfrm>
            <a:off x="8000868" y="3525091"/>
            <a:ext cx="1635541" cy="767703"/>
            <a:chOff x="858906" y="2874676"/>
            <a:chExt cx="1635541" cy="767703"/>
          </a:xfrm>
        </p:grpSpPr>
        <p:pic>
          <p:nvPicPr>
            <p:cNvPr id="86" name="Picture 85">
              <a:extLst>
                <a:ext uri="{FF2B5EF4-FFF2-40B4-BE49-F238E27FC236}">
                  <a16:creationId xmlns:a16="http://schemas.microsoft.com/office/drawing/2014/main" id="{042DDCA8-89D6-C945-8862-8E16E85568BB}"/>
                </a:ext>
              </a:extLst>
            </p:cNvPr>
            <p:cNvPicPr>
              <a:picLocks noChangeAspect="1"/>
            </p:cNvPicPr>
            <p:nvPr/>
          </p:nvPicPr>
          <p:blipFill>
            <a:blip r:embed="rId4"/>
            <a:stretch>
              <a:fillRect/>
            </a:stretch>
          </p:blipFill>
          <p:spPr>
            <a:xfrm>
              <a:off x="858906" y="2874676"/>
              <a:ext cx="1635541" cy="767703"/>
            </a:xfrm>
            <a:prstGeom prst="rect">
              <a:avLst/>
            </a:prstGeom>
          </p:spPr>
        </p:pic>
        <p:sp>
          <p:nvSpPr>
            <p:cNvPr id="87" name="TextBox 86">
              <a:extLst>
                <a:ext uri="{FF2B5EF4-FFF2-40B4-BE49-F238E27FC236}">
                  <a16:creationId xmlns:a16="http://schemas.microsoft.com/office/drawing/2014/main" id="{E4DE2F35-705F-7F47-990D-30F18E2F6A88}"/>
                </a:ext>
              </a:extLst>
            </p:cNvPr>
            <p:cNvSpPr txBox="1"/>
            <p:nvPr/>
          </p:nvSpPr>
          <p:spPr>
            <a:xfrm>
              <a:off x="995570" y="2960482"/>
              <a:ext cx="1422677"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LR + RF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Smaller train/test</a:t>
              </a:r>
            </a:p>
          </p:txBody>
        </p:sp>
      </p:grpSp>
      <p:grpSp>
        <p:nvGrpSpPr>
          <p:cNvPr id="88" name="Group 87">
            <a:extLst>
              <a:ext uri="{FF2B5EF4-FFF2-40B4-BE49-F238E27FC236}">
                <a16:creationId xmlns:a16="http://schemas.microsoft.com/office/drawing/2014/main" id="{03519609-2BEA-6D48-81C8-8289057E27B3}"/>
              </a:ext>
            </a:extLst>
          </p:cNvPr>
          <p:cNvGrpSpPr/>
          <p:nvPr/>
        </p:nvGrpSpPr>
        <p:grpSpPr>
          <a:xfrm>
            <a:off x="10236098" y="3494876"/>
            <a:ext cx="1635541" cy="767703"/>
            <a:chOff x="858906" y="2874676"/>
            <a:chExt cx="1635541" cy="767703"/>
          </a:xfrm>
        </p:grpSpPr>
        <p:pic>
          <p:nvPicPr>
            <p:cNvPr id="89" name="Picture 88">
              <a:extLst>
                <a:ext uri="{FF2B5EF4-FFF2-40B4-BE49-F238E27FC236}">
                  <a16:creationId xmlns:a16="http://schemas.microsoft.com/office/drawing/2014/main" id="{5FBAD9D1-6BC3-3E4C-A8FB-CE7E135D45D3}"/>
                </a:ext>
              </a:extLst>
            </p:cNvPr>
            <p:cNvPicPr>
              <a:picLocks noChangeAspect="1"/>
            </p:cNvPicPr>
            <p:nvPr/>
          </p:nvPicPr>
          <p:blipFill>
            <a:blip r:embed="rId4"/>
            <a:stretch>
              <a:fillRect/>
            </a:stretch>
          </p:blipFill>
          <p:spPr>
            <a:xfrm>
              <a:off x="858906" y="2874676"/>
              <a:ext cx="1635541" cy="767703"/>
            </a:xfrm>
            <a:prstGeom prst="rect">
              <a:avLst/>
            </a:prstGeom>
          </p:spPr>
        </p:pic>
        <p:sp>
          <p:nvSpPr>
            <p:cNvPr id="90" name="TextBox 89">
              <a:extLst>
                <a:ext uri="{FF2B5EF4-FFF2-40B4-BE49-F238E27FC236}">
                  <a16:creationId xmlns:a16="http://schemas.microsoft.com/office/drawing/2014/main" id="{F209B9BF-64A0-644F-B396-451F40D6BE79}"/>
                </a:ext>
              </a:extLst>
            </p:cNvPr>
            <p:cNvSpPr txBox="1"/>
            <p:nvPr/>
          </p:nvSpPr>
          <p:spPr>
            <a:xfrm>
              <a:off x="995570" y="2960482"/>
              <a:ext cx="1422677"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LR + RF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Smaller train/test</a:t>
              </a:r>
            </a:p>
          </p:txBody>
        </p:sp>
      </p:grpSp>
    </p:spTree>
    <p:extLst>
      <p:ext uri="{BB962C8B-B14F-4D97-AF65-F5344CB8AC3E}">
        <p14:creationId xmlns:p14="http://schemas.microsoft.com/office/powerpoint/2010/main" val="4045277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1E764DE1-BF3C-48D8-98AB-6AFCA597EA46}"/>
              </a:ext>
            </a:extLst>
          </p:cNvPr>
          <p:cNvSpPr/>
          <p:nvPr/>
        </p:nvSpPr>
        <p:spPr>
          <a:xfrm>
            <a:off x="1352447" y="2937968"/>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 name="Rectangle 1">
            <a:extLst>
              <a:ext uri="{FF2B5EF4-FFF2-40B4-BE49-F238E27FC236}">
                <a16:creationId xmlns:a16="http://schemas.microsoft.com/office/drawing/2014/main" id="{5B2EEDE7-D3A8-4798-8999-DD00D67709E7}"/>
              </a:ext>
            </a:extLst>
          </p:cNvPr>
          <p:cNvSpPr/>
          <p:nvPr/>
        </p:nvSpPr>
        <p:spPr>
          <a:xfrm>
            <a:off x="1352447" y="2329737"/>
            <a:ext cx="2577000" cy="584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39" name="Rectangle 38">
            <a:extLst>
              <a:ext uri="{FF2B5EF4-FFF2-40B4-BE49-F238E27FC236}">
                <a16:creationId xmlns:a16="http://schemas.microsoft.com/office/drawing/2014/main" id="{C6304D3B-DB15-4A17-832C-9ED3FCC31454}"/>
              </a:ext>
            </a:extLst>
          </p:cNvPr>
          <p:cNvSpPr/>
          <p:nvPr/>
        </p:nvSpPr>
        <p:spPr>
          <a:xfrm>
            <a:off x="4495696" y="2318564"/>
            <a:ext cx="2577000" cy="58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49" name="Rectangle 48">
            <a:extLst>
              <a:ext uri="{FF2B5EF4-FFF2-40B4-BE49-F238E27FC236}">
                <a16:creationId xmlns:a16="http://schemas.microsoft.com/office/drawing/2014/main" id="{52446DE1-6210-464B-B9DF-8F756FD1BBF3}"/>
              </a:ext>
            </a:extLst>
          </p:cNvPr>
          <p:cNvSpPr/>
          <p:nvPr/>
        </p:nvSpPr>
        <p:spPr>
          <a:xfrm>
            <a:off x="4495697" y="2937968"/>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0" name="TextBox 49">
            <a:extLst>
              <a:ext uri="{FF2B5EF4-FFF2-40B4-BE49-F238E27FC236}">
                <a16:creationId xmlns:a16="http://schemas.microsoft.com/office/drawing/2014/main" id="{7A8509B4-3B16-4C4C-9831-C0AA7084AA89}"/>
              </a:ext>
            </a:extLst>
          </p:cNvPr>
          <p:cNvSpPr txBox="1"/>
          <p:nvPr/>
        </p:nvSpPr>
        <p:spPr>
          <a:xfrm>
            <a:off x="1352447" y="2436178"/>
            <a:ext cx="2576997"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Logistic Regression</a:t>
            </a:r>
          </a:p>
        </p:txBody>
      </p:sp>
      <p:sp>
        <p:nvSpPr>
          <p:cNvPr id="51" name="TextBox 50">
            <a:extLst>
              <a:ext uri="{FF2B5EF4-FFF2-40B4-BE49-F238E27FC236}">
                <a16:creationId xmlns:a16="http://schemas.microsoft.com/office/drawing/2014/main" id="{5C19ED9A-3EEB-4E8A-89A4-37FA2068A435}"/>
              </a:ext>
            </a:extLst>
          </p:cNvPr>
          <p:cNvSpPr txBox="1"/>
          <p:nvPr/>
        </p:nvSpPr>
        <p:spPr>
          <a:xfrm>
            <a:off x="4495693" y="2430857"/>
            <a:ext cx="2577000"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Random Forest</a:t>
            </a:r>
          </a:p>
        </p:txBody>
      </p:sp>
      <p:sp>
        <p:nvSpPr>
          <p:cNvPr id="53" name="TextBox 52">
            <a:extLst>
              <a:ext uri="{FF2B5EF4-FFF2-40B4-BE49-F238E27FC236}">
                <a16:creationId xmlns:a16="http://schemas.microsoft.com/office/drawing/2014/main" id="{12D0A958-5373-4BD5-993C-E8F2179427F7}"/>
              </a:ext>
            </a:extLst>
          </p:cNvPr>
          <p:cNvSpPr txBox="1"/>
          <p:nvPr/>
        </p:nvSpPr>
        <p:spPr>
          <a:xfrm>
            <a:off x="1352447" y="3171244"/>
            <a:ext cx="2576997"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0.71 AUC</a:t>
            </a:r>
          </a:p>
        </p:txBody>
      </p:sp>
      <p:sp>
        <p:nvSpPr>
          <p:cNvPr id="54" name="TextBox 53">
            <a:extLst>
              <a:ext uri="{FF2B5EF4-FFF2-40B4-BE49-F238E27FC236}">
                <a16:creationId xmlns:a16="http://schemas.microsoft.com/office/drawing/2014/main" id="{3135CF81-A352-4560-85F3-17D3E9FC759D}"/>
              </a:ext>
            </a:extLst>
          </p:cNvPr>
          <p:cNvSpPr txBox="1"/>
          <p:nvPr/>
        </p:nvSpPr>
        <p:spPr>
          <a:xfrm>
            <a:off x="4495693" y="3171244"/>
            <a:ext cx="2577000"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0.73 AUC</a:t>
            </a:r>
          </a:p>
        </p:txBody>
      </p:sp>
      <p:sp>
        <p:nvSpPr>
          <p:cNvPr id="57" name="TextBox 56">
            <a:extLst>
              <a:ext uri="{FF2B5EF4-FFF2-40B4-BE49-F238E27FC236}">
                <a16:creationId xmlns:a16="http://schemas.microsoft.com/office/drawing/2014/main" id="{8BCCEEEF-6178-4E97-A05F-C0A279BFE902}"/>
              </a:ext>
            </a:extLst>
          </p:cNvPr>
          <p:cNvSpPr txBox="1"/>
          <p:nvPr/>
        </p:nvSpPr>
        <p:spPr>
          <a:xfrm>
            <a:off x="2006670" y="3857699"/>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0.410 F1</a:t>
            </a:r>
          </a:p>
        </p:txBody>
      </p:sp>
      <p:sp>
        <p:nvSpPr>
          <p:cNvPr id="59" name="TextBox 58">
            <a:extLst>
              <a:ext uri="{FF2B5EF4-FFF2-40B4-BE49-F238E27FC236}">
                <a16:creationId xmlns:a16="http://schemas.microsoft.com/office/drawing/2014/main" id="{75029B8B-1F2D-4877-AE72-36040BF8DD45}"/>
              </a:ext>
            </a:extLst>
          </p:cNvPr>
          <p:cNvSpPr txBox="1"/>
          <p:nvPr/>
        </p:nvSpPr>
        <p:spPr>
          <a:xfrm>
            <a:off x="2006670" y="4190035"/>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~20min training time</a:t>
            </a:r>
          </a:p>
        </p:txBody>
      </p:sp>
      <p:sp>
        <p:nvSpPr>
          <p:cNvPr id="61" name="TextBox 60">
            <a:extLst>
              <a:ext uri="{FF2B5EF4-FFF2-40B4-BE49-F238E27FC236}">
                <a16:creationId xmlns:a16="http://schemas.microsoft.com/office/drawing/2014/main" id="{4A739FF3-EB19-4082-AE2B-10C10F7DF692}"/>
              </a:ext>
            </a:extLst>
          </p:cNvPr>
          <p:cNvSpPr txBox="1"/>
          <p:nvPr/>
        </p:nvSpPr>
        <p:spPr>
          <a:xfrm>
            <a:off x="5111043" y="3863020"/>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0.434 F1</a:t>
            </a:r>
          </a:p>
        </p:txBody>
      </p:sp>
      <p:sp>
        <p:nvSpPr>
          <p:cNvPr id="63" name="TextBox 62">
            <a:extLst>
              <a:ext uri="{FF2B5EF4-FFF2-40B4-BE49-F238E27FC236}">
                <a16:creationId xmlns:a16="http://schemas.microsoft.com/office/drawing/2014/main" id="{97915F08-6267-4555-AD4C-0EDE3C98E628}"/>
              </a:ext>
            </a:extLst>
          </p:cNvPr>
          <p:cNvSpPr txBox="1"/>
          <p:nvPr/>
        </p:nvSpPr>
        <p:spPr>
          <a:xfrm>
            <a:off x="5111043" y="4195356"/>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~20min training time</a:t>
            </a:r>
          </a:p>
        </p:txBody>
      </p:sp>
      <p:sp>
        <p:nvSpPr>
          <p:cNvPr id="65" name="TextBox 64">
            <a:extLst>
              <a:ext uri="{FF2B5EF4-FFF2-40B4-BE49-F238E27FC236}">
                <a16:creationId xmlns:a16="http://schemas.microsoft.com/office/drawing/2014/main" id="{83302CBA-3375-4D80-BB89-7228C06548AF}"/>
              </a:ext>
            </a:extLst>
          </p:cNvPr>
          <p:cNvSpPr txBox="1"/>
          <p:nvPr/>
        </p:nvSpPr>
        <p:spPr>
          <a:xfrm>
            <a:off x="5111043" y="4528590"/>
            <a:ext cx="1257075" cy="461665"/>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Beats RF of 36 features</a:t>
            </a:r>
          </a:p>
        </p:txBody>
      </p:sp>
      <p:sp>
        <p:nvSpPr>
          <p:cNvPr id="41" name="Freeform 27">
            <a:extLst>
              <a:ext uri="{FF2B5EF4-FFF2-40B4-BE49-F238E27FC236}">
                <a16:creationId xmlns:a16="http://schemas.microsoft.com/office/drawing/2014/main" id="{DDFB8921-FFC8-4548-9B6E-8AB8724755FB}"/>
              </a:ext>
            </a:extLst>
          </p:cNvPr>
          <p:cNvSpPr>
            <a:spLocks noChangeArrowheads="1"/>
          </p:cNvSpPr>
          <p:nvPr/>
        </p:nvSpPr>
        <p:spPr bwMode="auto">
          <a:xfrm>
            <a:off x="1775309" y="3946014"/>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3" name="Freeform 27">
            <a:extLst>
              <a:ext uri="{FF2B5EF4-FFF2-40B4-BE49-F238E27FC236}">
                <a16:creationId xmlns:a16="http://schemas.microsoft.com/office/drawing/2014/main" id="{C956310F-60D5-465D-BEE1-55C4F9526E16}"/>
              </a:ext>
            </a:extLst>
          </p:cNvPr>
          <p:cNvSpPr>
            <a:spLocks noChangeArrowheads="1"/>
          </p:cNvSpPr>
          <p:nvPr/>
        </p:nvSpPr>
        <p:spPr bwMode="auto">
          <a:xfrm>
            <a:off x="1775309" y="4278350"/>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4" name="Freeform 27">
            <a:extLst>
              <a:ext uri="{FF2B5EF4-FFF2-40B4-BE49-F238E27FC236}">
                <a16:creationId xmlns:a16="http://schemas.microsoft.com/office/drawing/2014/main" id="{98F93825-BCF6-4ACD-B09D-1A12356EEEC2}"/>
              </a:ext>
            </a:extLst>
          </p:cNvPr>
          <p:cNvSpPr>
            <a:spLocks noChangeArrowheads="1"/>
          </p:cNvSpPr>
          <p:nvPr/>
        </p:nvSpPr>
        <p:spPr bwMode="auto">
          <a:xfrm>
            <a:off x="4901494" y="3946014"/>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5" name="Freeform 27">
            <a:extLst>
              <a:ext uri="{FF2B5EF4-FFF2-40B4-BE49-F238E27FC236}">
                <a16:creationId xmlns:a16="http://schemas.microsoft.com/office/drawing/2014/main" id="{53E67345-815E-4FD7-B3E8-71B4F8F4F51C}"/>
              </a:ext>
            </a:extLst>
          </p:cNvPr>
          <p:cNvSpPr>
            <a:spLocks noChangeArrowheads="1"/>
          </p:cNvSpPr>
          <p:nvPr/>
        </p:nvSpPr>
        <p:spPr bwMode="auto">
          <a:xfrm>
            <a:off x="4901494" y="4295281"/>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6" name="Freeform 27">
            <a:extLst>
              <a:ext uri="{FF2B5EF4-FFF2-40B4-BE49-F238E27FC236}">
                <a16:creationId xmlns:a16="http://schemas.microsoft.com/office/drawing/2014/main" id="{1DF955F5-1CE0-48CF-8F26-9C59954DB293}"/>
              </a:ext>
            </a:extLst>
          </p:cNvPr>
          <p:cNvSpPr>
            <a:spLocks noChangeArrowheads="1"/>
          </p:cNvSpPr>
          <p:nvPr/>
        </p:nvSpPr>
        <p:spPr bwMode="auto">
          <a:xfrm>
            <a:off x="4901494" y="4616905"/>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81" name="TextBox 80">
            <a:extLst>
              <a:ext uri="{FF2B5EF4-FFF2-40B4-BE49-F238E27FC236}">
                <a16:creationId xmlns:a16="http://schemas.microsoft.com/office/drawing/2014/main" id="{E4175D38-E3A5-AE4D-B23A-53E3E3ABA278}"/>
              </a:ext>
            </a:extLst>
          </p:cNvPr>
          <p:cNvSpPr txBox="1"/>
          <p:nvPr/>
        </p:nvSpPr>
        <p:spPr>
          <a:xfrm>
            <a:off x="2006670" y="4520235"/>
            <a:ext cx="1848583" cy="646331"/>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Threshold can be fine-tuned, improving F1 score to 0.440</a:t>
            </a:r>
          </a:p>
        </p:txBody>
      </p:sp>
      <p:sp>
        <p:nvSpPr>
          <p:cNvPr id="82" name="Freeform 27">
            <a:extLst>
              <a:ext uri="{FF2B5EF4-FFF2-40B4-BE49-F238E27FC236}">
                <a16:creationId xmlns:a16="http://schemas.microsoft.com/office/drawing/2014/main" id="{C4901C16-2CB0-444D-9086-985BCC4602A2}"/>
              </a:ext>
            </a:extLst>
          </p:cNvPr>
          <p:cNvSpPr>
            <a:spLocks noChangeArrowheads="1"/>
          </p:cNvSpPr>
          <p:nvPr/>
        </p:nvSpPr>
        <p:spPr bwMode="auto">
          <a:xfrm>
            <a:off x="1775309" y="4608550"/>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3" name="Rectangle 82">
            <a:extLst>
              <a:ext uri="{FF2B5EF4-FFF2-40B4-BE49-F238E27FC236}">
                <a16:creationId xmlns:a16="http://schemas.microsoft.com/office/drawing/2014/main" id="{8A1DD36C-36A8-E845-BE68-208D60EB3749}"/>
              </a:ext>
            </a:extLst>
          </p:cNvPr>
          <p:cNvSpPr/>
          <p:nvPr/>
        </p:nvSpPr>
        <p:spPr>
          <a:xfrm>
            <a:off x="2636597" y="1854512"/>
            <a:ext cx="3172663"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Best models with 6 features</a:t>
            </a:r>
            <a:endParaRPr lang="en-US" dirty="0">
              <a:solidFill>
                <a:schemeClr val="accent4"/>
              </a:solidFill>
              <a:latin typeface="Open Sans" panose="020B0606030504020204" pitchFamily="34" charset="0"/>
            </a:endParaRPr>
          </a:p>
        </p:txBody>
      </p:sp>
      <p:sp>
        <p:nvSpPr>
          <p:cNvPr id="29" name="Rectangle 28">
            <a:extLst>
              <a:ext uri="{FF2B5EF4-FFF2-40B4-BE49-F238E27FC236}">
                <a16:creationId xmlns:a16="http://schemas.microsoft.com/office/drawing/2014/main" id="{AB89DF75-F43E-4362-A074-49694EEDBE57}"/>
              </a:ext>
            </a:extLst>
          </p:cNvPr>
          <p:cNvSpPr/>
          <p:nvPr/>
        </p:nvSpPr>
        <p:spPr>
          <a:xfrm>
            <a:off x="7839691" y="2318564"/>
            <a:ext cx="2577000" cy="58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30" name="Rectangle 29">
            <a:extLst>
              <a:ext uri="{FF2B5EF4-FFF2-40B4-BE49-F238E27FC236}">
                <a16:creationId xmlns:a16="http://schemas.microsoft.com/office/drawing/2014/main" id="{4B4B396B-DBD8-4867-B7C5-1C6E9DDD545B}"/>
              </a:ext>
            </a:extLst>
          </p:cNvPr>
          <p:cNvSpPr/>
          <p:nvPr/>
        </p:nvSpPr>
        <p:spPr>
          <a:xfrm>
            <a:off x="7839692" y="2937968"/>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1" name="TextBox 30">
            <a:extLst>
              <a:ext uri="{FF2B5EF4-FFF2-40B4-BE49-F238E27FC236}">
                <a16:creationId xmlns:a16="http://schemas.microsoft.com/office/drawing/2014/main" id="{3586DB2D-FD54-43BF-8234-1141B306F523}"/>
              </a:ext>
            </a:extLst>
          </p:cNvPr>
          <p:cNvSpPr txBox="1"/>
          <p:nvPr/>
        </p:nvSpPr>
        <p:spPr>
          <a:xfrm>
            <a:off x="7839688" y="2430857"/>
            <a:ext cx="2707810"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Multilayer Perceptron</a:t>
            </a:r>
          </a:p>
        </p:txBody>
      </p:sp>
      <p:sp>
        <p:nvSpPr>
          <p:cNvPr id="32" name="TextBox 31">
            <a:extLst>
              <a:ext uri="{FF2B5EF4-FFF2-40B4-BE49-F238E27FC236}">
                <a16:creationId xmlns:a16="http://schemas.microsoft.com/office/drawing/2014/main" id="{61E96530-59AE-4F60-9F85-D2FB8BFAA50E}"/>
              </a:ext>
            </a:extLst>
          </p:cNvPr>
          <p:cNvSpPr txBox="1"/>
          <p:nvPr/>
        </p:nvSpPr>
        <p:spPr>
          <a:xfrm>
            <a:off x="7839688" y="3171244"/>
            <a:ext cx="2577000"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0.64 AUC</a:t>
            </a:r>
          </a:p>
        </p:txBody>
      </p:sp>
      <p:sp>
        <p:nvSpPr>
          <p:cNvPr id="33" name="TextBox 32">
            <a:extLst>
              <a:ext uri="{FF2B5EF4-FFF2-40B4-BE49-F238E27FC236}">
                <a16:creationId xmlns:a16="http://schemas.microsoft.com/office/drawing/2014/main" id="{A76221F2-B9B2-4ECB-AF40-21AEB7413A8D}"/>
              </a:ext>
            </a:extLst>
          </p:cNvPr>
          <p:cNvSpPr txBox="1"/>
          <p:nvPr/>
        </p:nvSpPr>
        <p:spPr>
          <a:xfrm>
            <a:off x="8455038" y="3863020"/>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0.47 F1</a:t>
            </a:r>
          </a:p>
        </p:txBody>
      </p:sp>
      <p:sp>
        <p:nvSpPr>
          <p:cNvPr id="34" name="TextBox 33">
            <a:extLst>
              <a:ext uri="{FF2B5EF4-FFF2-40B4-BE49-F238E27FC236}">
                <a16:creationId xmlns:a16="http://schemas.microsoft.com/office/drawing/2014/main" id="{5AD203F2-C08E-42D9-A721-3F5EECC5CF49}"/>
              </a:ext>
            </a:extLst>
          </p:cNvPr>
          <p:cNvSpPr txBox="1"/>
          <p:nvPr/>
        </p:nvSpPr>
        <p:spPr>
          <a:xfrm>
            <a:off x="8455038" y="4195356"/>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~300 min training time</a:t>
            </a:r>
          </a:p>
        </p:txBody>
      </p:sp>
      <p:sp>
        <p:nvSpPr>
          <p:cNvPr id="35" name="TextBox 34">
            <a:extLst>
              <a:ext uri="{FF2B5EF4-FFF2-40B4-BE49-F238E27FC236}">
                <a16:creationId xmlns:a16="http://schemas.microsoft.com/office/drawing/2014/main" id="{F87C7D5F-DC46-418C-9B16-67D45662C8DF}"/>
              </a:ext>
            </a:extLst>
          </p:cNvPr>
          <p:cNvSpPr txBox="1"/>
          <p:nvPr/>
        </p:nvSpPr>
        <p:spPr>
          <a:xfrm>
            <a:off x="8455038" y="4528590"/>
            <a:ext cx="1572297"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Costly to tune</a:t>
            </a:r>
          </a:p>
        </p:txBody>
      </p:sp>
      <p:sp>
        <p:nvSpPr>
          <p:cNvPr id="37" name="Freeform 27">
            <a:extLst>
              <a:ext uri="{FF2B5EF4-FFF2-40B4-BE49-F238E27FC236}">
                <a16:creationId xmlns:a16="http://schemas.microsoft.com/office/drawing/2014/main" id="{D7FEB405-2568-4DAF-8C5B-C007CB633151}"/>
              </a:ext>
            </a:extLst>
          </p:cNvPr>
          <p:cNvSpPr>
            <a:spLocks noChangeArrowheads="1"/>
          </p:cNvSpPr>
          <p:nvPr/>
        </p:nvSpPr>
        <p:spPr bwMode="auto">
          <a:xfrm>
            <a:off x="8245489" y="3946014"/>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38" name="Freeform 27">
            <a:extLst>
              <a:ext uri="{FF2B5EF4-FFF2-40B4-BE49-F238E27FC236}">
                <a16:creationId xmlns:a16="http://schemas.microsoft.com/office/drawing/2014/main" id="{A6B71107-6E24-49DF-AD5C-45ABB8CFF406}"/>
              </a:ext>
            </a:extLst>
          </p:cNvPr>
          <p:cNvSpPr>
            <a:spLocks noChangeArrowheads="1"/>
          </p:cNvSpPr>
          <p:nvPr/>
        </p:nvSpPr>
        <p:spPr bwMode="auto">
          <a:xfrm>
            <a:off x="8245489" y="4295281"/>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0" name="Freeform 27">
            <a:extLst>
              <a:ext uri="{FF2B5EF4-FFF2-40B4-BE49-F238E27FC236}">
                <a16:creationId xmlns:a16="http://schemas.microsoft.com/office/drawing/2014/main" id="{6503EF5D-F001-4E91-8DAA-CA810FF4DC8C}"/>
              </a:ext>
            </a:extLst>
          </p:cNvPr>
          <p:cNvSpPr>
            <a:spLocks noChangeArrowheads="1"/>
          </p:cNvSpPr>
          <p:nvPr/>
        </p:nvSpPr>
        <p:spPr bwMode="auto">
          <a:xfrm>
            <a:off x="8245489" y="4616905"/>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Tree>
    <p:extLst>
      <p:ext uri="{BB962C8B-B14F-4D97-AF65-F5344CB8AC3E}">
        <p14:creationId xmlns:p14="http://schemas.microsoft.com/office/powerpoint/2010/main" val="1608719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1AD9B4-B103-4874-A85F-453EF868D2FA}"/>
              </a:ext>
            </a:extLst>
          </p:cNvPr>
          <p:cNvSpPr txBox="1"/>
          <p:nvPr/>
        </p:nvSpPr>
        <p:spPr>
          <a:xfrm rot="5400000">
            <a:off x="3856102" y="4512522"/>
            <a:ext cx="360893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Model Highlights</a:t>
            </a:r>
          </a:p>
        </p:txBody>
      </p:sp>
      <p:grpSp>
        <p:nvGrpSpPr>
          <p:cNvPr id="8" name="Group 7">
            <a:extLst>
              <a:ext uri="{FF2B5EF4-FFF2-40B4-BE49-F238E27FC236}">
                <a16:creationId xmlns:a16="http://schemas.microsoft.com/office/drawing/2014/main" id="{966C04ED-C56F-4C73-8B79-DF0A2409091A}"/>
              </a:ext>
            </a:extLst>
          </p:cNvPr>
          <p:cNvGrpSpPr/>
          <p:nvPr/>
        </p:nvGrpSpPr>
        <p:grpSpPr>
          <a:xfrm>
            <a:off x="5614852" y="0"/>
            <a:ext cx="45719" cy="2884894"/>
            <a:chOff x="1462677" y="-25580"/>
            <a:chExt cx="45719" cy="2884894"/>
          </a:xfrm>
        </p:grpSpPr>
        <p:sp>
          <p:nvSpPr>
            <p:cNvPr id="9" name="Rectangle 8">
              <a:extLst>
                <a:ext uri="{FF2B5EF4-FFF2-40B4-BE49-F238E27FC236}">
                  <a16:creationId xmlns:a16="http://schemas.microsoft.com/office/drawing/2014/main" id="{A16BAC28-9C10-4077-9A7C-AF5F537DAFC5}"/>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endParaRPr>
            </a:p>
          </p:txBody>
        </p:sp>
        <p:sp>
          <p:nvSpPr>
            <p:cNvPr id="10" name="Rectangle 9">
              <a:extLst>
                <a:ext uri="{FF2B5EF4-FFF2-40B4-BE49-F238E27FC236}">
                  <a16:creationId xmlns:a16="http://schemas.microsoft.com/office/drawing/2014/main" id="{9C2D2664-E12A-418B-9971-6196A95C68D5}"/>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endParaRPr>
            </a:p>
          </p:txBody>
        </p:sp>
      </p:grpSp>
      <p:sp>
        <p:nvSpPr>
          <p:cNvPr id="12" name="TextBox 11">
            <a:extLst>
              <a:ext uri="{FF2B5EF4-FFF2-40B4-BE49-F238E27FC236}">
                <a16:creationId xmlns:a16="http://schemas.microsoft.com/office/drawing/2014/main" id="{967028B8-EB2C-4CA3-A8E9-79A3AA8EAD6A}"/>
              </a:ext>
            </a:extLst>
          </p:cNvPr>
          <p:cNvSpPr txBox="1"/>
          <p:nvPr/>
        </p:nvSpPr>
        <p:spPr>
          <a:xfrm>
            <a:off x="9275511" y="148567"/>
            <a:ext cx="59182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9348B5D0-D993-46DD-B74D-982129754BB7}"/>
              </a:ext>
            </a:extLst>
          </p:cNvPr>
          <p:cNvSpPr txBox="1"/>
          <p:nvPr/>
        </p:nvSpPr>
        <p:spPr>
          <a:xfrm>
            <a:off x="10027335" y="148567"/>
            <a:ext cx="147829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F65FEE6-DD99-4D50-9BBC-82F15534AF4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sp>
        <p:nvSpPr>
          <p:cNvPr id="11" name="TextBox 10">
            <a:extLst>
              <a:ext uri="{FF2B5EF4-FFF2-40B4-BE49-F238E27FC236}">
                <a16:creationId xmlns:a16="http://schemas.microsoft.com/office/drawing/2014/main" id="{25705257-C9C9-490B-8E9A-F84436152310}"/>
              </a:ext>
            </a:extLst>
          </p:cNvPr>
          <p:cNvSpPr txBox="1"/>
          <p:nvPr/>
        </p:nvSpPr>
        <p:spPr>
          <a:xfrm>
            <a:off x="7325677" y="1208359"/>
            <a:ext cx="449149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Montserrat" panose="00000500000000000000" pitchFamily="50" charset="0"/>
                <a:ea typeface="Open Sans" panose="020B0606030504020204" pitchFamily="34" charset="0"/>
                <a:cs typeface="Open Sans" panose="020B0606030504020204" pitchFamily="34" charset="0"/>
              </a:rPr>
              <a:t>Multilayer Perceptron</a:t>
            </a:r>
            <a:endParaRPr kumimoji="0" lang="en-US" sz="2800" b="1" i="0" u="none" strike="noStrike" kern="1200" cap="none" spc="0" normalizeH="0" baseline="0" noProof="0" dirty="0">
              <a:ln>
                <a:noFill/>
              </a:ln>
              <a:solidFill>
                <a:srgbClr val="690B0B"/>
              </a:solidFill>
              <a:effectLst/>
              <a:uLnTx/>
              <a:uFillTx/>
              <a:latin typeface="Montserrat" panose="00000500000000000000" pitchFamily="50" charset="0"/>
              <a:ea typeface="Open Sans" panose="020B0606030504020204" pitchFamily="34" charset="0"/>
              <a:cs typeface="Open Sans" panose="020B0606030504020204" pitchFamily="34" charset="0"/>
            </a:endParaRPr>
          </a:p>
        </p:txBody>
      </p:sp>
      <p:grpSp>
        <p:nvGrpSpPr>
          <p:cNvPr id="16" name="Group 15">
            <a:extLst>
              <a:ext uri="{FF2B5EF4-FFF2-40B4-BE49-F238E27FC236}">
                <a16:creationId xmlns:a16="http://schemas.microsoft.com/office/drawing/2014/main" id="{F427F140-5140-4BF9-8326-146649053590}"/>
              </a:ext>
            </a:extLst>
          </p:cNvPr>
          <p:cNvGrpSpPr/>
          <p:nvPr/>
        </p:nvGrpSpPr>
        <p:grpSpPr>
          <a:xfrm>
            <a:off x="7325677" y="792784"/>
            <a:ext cx="380886" cy="410246"/>
            <a:chOff x="984769" y="2502485"/>
            <a:chExt cx="591703" cy="637313"/>
          </a:xfrm>
        </p:grpSpPr>
        <p:sp>
          <p:nvSpPr>
            <p:cNvPr id="17" name="Frame 16">
              <a:extLst>
                <a:ext uri="{FF2B5EF4-FFF2-40B4-BE49-F238E27FC236}">
                  <a16:creationId xmlns:a16="http://schemas.microsoft.com/office/drawing/2014/main" id="{19A8CD32-3146-429C-8090-9E338856F5FF}"/>
                </a:ext>
              </a:extLst>
            </p:cNvPr>
            <p:cNvSpPr/>
            <p:nvPr/>
          </p:nvSpPr>
          <p:spPr>
            <a:xfrm>
              <a:off x="1113390" y="2502485"/>
              <a:ext cx="463082" cy="511320"/>
            </a:xfrm>
            <a:prstGeom prst="frame">
              <a:avLst>
                <a:gd name="adj1" fmla="val 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sp>
          <p:nvSpPr>
            <p:cNvPr id="18" name="Rectangle 17">
              <a:extLst>
                <a:ext uri="{FF2B5EF4-FFF2-40B4-BE49-F238E27FC236}">
                  <a16:creationId xmlns:a16="http://schemas.microsoft.com/office/drawing/2014/main" id="{41D8F90D-1B48-47AE-9034-E4D56AE1EF78}"/>
                </a:ext>
              </a:extLst>
            </p:cNvPr>
            <p:cNvSpPr/>
            <p:nvPr/>
          </p:nvSpPr>
          <p:spPr>
            <a:xfrm>
              <a:off x="984769" y="2628478"/>
              <a:ext cx="451238" cy="5113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1</a:t>
              </a:r>
            </a:p>
          </p:txBody>
        </p:sp>
      </p:grpSp>
      <p:sp>
        <p:nvSpPr>
          <p:cNvPr id="21" name="TextBox 20">
            <a:extLst>
              <a:ext uri="{FF2B5EF4-FFF2-40B4-BE49-F238E27FC236}">
                <a16:creationId xmlns:a16="http://schemas.microsoft.com/office/drawing/2014/main" id="{D81E74E1-9376-438C-BED5-CECA199C482C}"/>
              </a:ext>
            </a:extLst>
          </p:cNvPr>
          <p:cNvSpPr txBox="1"/>
          <p:nvPr/>
        </p:nvSpPr>
        <p:spPr>
          <a:xfrm>
            <a:off x="7862729" y="844928"/>
            <a:ext cx="225411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Top Performer </a:t>
            </a:r>
            <a:r>
              <a:rPr kumimoji="0" lang="en-US"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rPr>
              <a:t>#1</a:t>
            </a:r>
            <a:endParaRPr kumimoji="0" lang="id-ID"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2" name="Group 1261">
            <a:extLst>
              <a:ext uri="{FF2B5EF4-FFF2-40B4-BE49-F238E27FC236}">
                <a16:creationId xmlns:a16="http://schemas.microsoft.com/office/drawing/2014/main" id="{2A8C07DE-8B69-4CE4-BE0D-F09EC696765B}"/>
              </a:ext>
            </a:extLst>
          </p:cNvPr>
          <p:cNvGrpSpPr/>
          <p:nvPr/>
        </p:nvGrpSpPr>
        <p:grpSpPr>
          <a:xfrm>
            <a:off x="10909806" y="735612"/>
            <a:ext cx="1198378" cy="1146468"/>
            <a:chOff x="-1" y="0"/>
            <a:chExt cx="3011625" cy="3013937"/>
          </a:xfrm>
          <a:solidFill>
            <a:schemeClr val="accent6">
              <a:lumMod val="75000"/>
              <a:lumOff val="25000"/>
            </a:schemeClr>
          </a:solidFill>
        </p:grpSpPr>
        <p:sp>
          <p:nvSpPr>
            <p:cNvPr id="23" name="Shape 1197">
              <a:extLst>
                <a:ext uri="{FF2B5EF4-FFF2-40B4-BE49-F238E27FC236}">
                  <a16:creationId xmlns:a16="http://schemas.microsoft.com/office/drawing/2014/main" id="{68401E84-33D6-403C-81D8-1B3A045D76B1}"/>
                </a:ext>
              </a:extLst>
            </p:cNvPr>
            <p:cNvSpPr/>
            <p:nvPr/>
          </p:nvSpPr>
          <p:spPr>
            <a:xfrm>
              <a:off x="927829" y="219285"/>
              <a:ext cx="226852" cy="133177"/>
            </a:xfrm>
            <a:custGeom>
              <a:avLst/>
              <a:gdLst/>
              <a:ahLst/>
              <a:cxnLst>
                <a:cxn ang="0">
                  <a:pos x="wd2" y="hd2"/>
                </a:cxn>
                <a:cxn ang="5400000">
                  <a:pos x="wd2" y="hd2"/>
                </a:cxn>
                <a:cxn ang="10800000">
                  <a:pos x="wd2" y="hd2"/>
                </a:cxn>
                <a:cxn ang="16200000">
                  <a:pos x="wd2" y="hd2"/>
                </a:cxn>
              </a:cxnLst>
              <a:rect l="0" t="0" r="r" b="b"/>
              <a:pathLst>
                <a:path w="21600" h="20009" extrusionOk="0">
                  <a:moveTo>
                    <a:pt x="8543" y="17645"/>
                  </a:moveTo>
                  <a:cubicBezTo>
                    <a:pt x="4249" y="14488"/>
                    <a:pt x="1266" y="8696"/>
                    <a:pt x="0" y="2059"/>
                  </a:cubicBezTo>
                  <a:cubicBezTo>
                    <a:pt x="4037" y="-679"/>
                    <a:pt x="8764" y="-795"/>
                    <a:pt x="13058" y="2365"/>
                  </a:cubicBezTo>
                  <a:cubicBezTo>
                    <a:pt x="17353" y="5524"/>
                    <a:pt x="20334" y="11314"/>
                    <a:pt x="21600" y="17949"/>
                  </a:cubicBezTo>
                  <a:cubicBezTo>
                    <a:pt x="17565" y="20686"/>
                    <a:pt x="12836" y="20805"/>
                    <a:pt x="8543" y="1764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24" name="Shape 1198">
              <a:extLst>
                <a:ext uri="{FF2B5EF4-FFF2-40B4-BE49-F238E27FC236}">
                  <a16:creationId xmlns:a16="http://schemas.microsoft.com/office/drawing/2014/main" id="{A5D98E97-7AB1-47E1-8532-C20766207C80}"/>
                </a:ext>
              </a:extLst>
            </p:cNvPr>
            <p:cNvSpPr/>
            <p:nvPr/>
          </p:nvSpPr>
          <p:spPr>
            <a:xfrm>
              <a:off x="927829" y="0"/>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6" y="13059"/>
                  </a:moveTo>
                  <a:cubicBezTo>
                    <a:pt x="14485" y="17352"/>
                    <a:pt x="8696" y="20336"/>
                    <a:pt x="2060" y="21600"/>
                  </a:cubicBezTo>
                  <a:cubicBezTo>
                    <a:pt x="-678" y="17564"/>
                    <a:pt x="-794" y="12837"/>
                    <a:pt x="2363" y="8541"/>
                  </a:cubicBezTo>
                  <a:cubicBezTo>
                    <a:pt x="5523" y="4248"/>
                    <a:pt x="11315" y="1264"/>
                    <a:pt x="17950" y="0"/>
                  </a:cubicBezTo>
                  <a:cubicBezTo>
                    <a:pt x="20686" y="4035"/>
                    <a:pt x="20806" y="8765"/>
                    <a:pt x="17646" y="13059"/>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25" name="Shape 1199">
              <a:extLst>
                <a:ext uri="{FF2B5EF4-FFF2-40B4-BE49-F238E27FC236}">
                  <a16:creationId xmlns:a16="http://schemas.microsoft.com/office/drawing/2014/main" id="{E532508F-5263-46CC-A81D-B2D1F89E2DC2}"/>
                </a:ext>
              </a:extLst>
            </p:cNvPr>
            <p:cNvSpPr/>
            <p:nvPr/>
          </p:nvSpPr>
          <p:spPr>
            <a:xfrm>
              <a:off x="742263" y="303625"/>
              <a:ext cx="241761" cy="119898"/>
            </a:xfrm>
            <a:custGeom>
              <a:avLst/>
              <a:gdLst/>
              <a:ahLst/>
              <a:cxnLst>
                <a:cxn ang="0">
                  <a:pos x="wd2" y="hd2"/>
                </a:cxn>
                <a:cxn ang="5400000">
                  <a:pos x="wd2" y="hd2"/>
                </a:cxn>
                <a:cxn ang="10800000">
                  <a:pos x="wd2" y="hd2"/>
                </a:cxn>
                <a:cxn ang="16200000">
                  <a:pos x="wd2" y="hd2"/>
                </a:cxn>
              </a:cxnLst>
              <a:rect l="0" t="0" r="r" b="b"/>
              <a:pathLst>
                <a:path w="21600" h="19306" extrusionOk="0">
                  <a:moveTo>
                    <a:pt x="9503" y="18380"/>
                  </a:moveTo>
                  <a:cubicBezTo>
                    <a:pt x="5209" y="16308"/>
                    <a:pt x="1855" y="11072"/>
                    <a:pt x="0" y="4438"/>
                  </a:cubicBezTo>
                  <a:cubicBezTo>
                    <a:pt x="3447" y="364"/>
                    <a:pt x="7805" y="-1148"/>
                    <a:pt x="12098" y="926"/>
                  </a:cubicBezTo>
                  <a:cubicBezTo>
                    <a:pt x="16392" y="2999"/>
                    <a:pt x="19746" y="8235"/>
                    <a:pt x="21600" y="14869"/>
                  </a:cubicBezTo>
                  <a:cubicBezTo>
                    <a:pt x="18154" y="18943"/>
                    <a:pt x="13797" y="20452"/>
                    <a:pt x="9503" y="18380"/>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26" name="Shape 1200">
              <a:extLst>
                <a:ext uri="{FF2B5EF4-FFF2-40B4-BE49-F238E27FC236}">
                  <a16:creationId xmlns:a16="http://schemas.microsoft.com/office/drawing/2014/main" id="{2E6F12F2-B61E-4035-B0B0-F94972EAC01B}"/>
                </a:ext>
              </a:extLst>
            </p:cNvPr>
            <p:cNvSpPr/>
            <p:nvPr/>
          </p:nvSpPr>
          <p:spPr>
            <a:xfrm>
              <a:off x="708524" y="101208"/>
              <a:ext cx="119907" cy="241739"/>
            </a:xfrm>
            <a:custGeom>
              <a:avLst/>
              <a:gdLst/>
              <a:ahLst/>
              <a:cxnLst>
                <a:cxn ang="0">
                  <a:pos x="wd2" y="hd2"/>
                </a:cxn>
                <a:cxn ang="5400000">
                  <a:pos x="wd2" y="hd2"/>
                </a:cxn>
                <a:cxn ang="10800000">
                  <a:pos x="wd2" y="hd2"/>
                </a:cxn>
                <a:cxn ang="16200000">
                  <a:pos x="wd2" y="hd2"/>
                </a:cxn>
              </a:cxnLst>
              <a:rect l="0" t="0" r="r" b="b"/>
              <a:pathLst>
                <a:path w="19304" h="21600" extrusionOk="0">
                  <a:moveTo>
                    <a:pt x="18378" y="12097"/>
                  </a:moveTo>
                  <a:cubicBezTo>
                    <a:pt x="16304" y="16391"/>
                    <a:pt x="11070" y="19745"/>
                    <a:pt x="4438" y="21600"/>
                  </a:cubicBezTo>
                  <a:cubicBezTo>
                    <a:pt x="364" y="18154"/>
                    <a:pt x="-1149" y="13796"/>
                    <a:pt x="926" y="9502"/>
                  </a:cubicBezTo>
                  <a:cubicBezTo>
                    <a:pt x="2998" y="5208"/>
                    <a:pt x="8235" y="1855"/>
                    <a:pt x="14867" y="0"/>
                  </a:cubicBezTo>
                  <a:cubicBezTo>
                    <a:pt x="18941" y="3446"/>
                    <a:pt x="20451" y="7803"/>
                    <a:pt x="18378" y="1209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27" name="Shape 1201">
              <a:extLst>
                <a:ext uri="{FF2B5EF4-FFF2-40B4-BE49-F238E27FC236}">
                  <a16:creationId xmlns:a16="http://schemas.microsoft.com/office/drawing/2014/main" id="{03A2357D-A8C4-4233-BFE7-38C7FD0E5002}"/>
                </a:ext>
              </a:extLst>
            </p:cNvPr>
            <p:cNvSpPr/>
            <p:nvPr/>
          </p:nvSpPr>
          <p:spPr>
            <a:xfrm>
              <a:off x="556697"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0376" y="20164"/>
                  </a:moveTo>
                  <a:cubicBezTo>
                    <a:pt x="6082" y="19387"/>
                    <a:pt x="2389" y="14813"/>
                    <a:pt x="0" y="8185"/>
                  </a:cubicBezTo>
                  <a:cubicBezTo>
                    <a:pt x="2909" y="2517"/>
                    <a:pt x="6928" y="-659"/>
                    <a:pt x="11224" y="115"/>
                  </a:cubicBezTo>
                  <a:cubicBezTo>
                    <a:pt x="15517" y="895"/>
                    <a:pt x="19209" y="5466"/>
                    <a:pt x="21600" y="12097"/>
                  </a:cubicBezTo>
                  <a:cubicBezTo>
                    <a:pt x="18691" y="17765"/>
                    <a:pt x="14670" y="20941"/>
                    <a:pt x="10376" y="2016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28" name="Shape 1202">
              <a:extLst>
                <a:ext uri="{FF2B5EF4-FFF2-40B4-BE49-F238E27FC236}">
                  <a16:creationId xmlns:a16="http://schemas.microsoft.com/office/drawing/2014/main" id="{D03D6139-41C5-4B17-801A-D712B3FBF42D}"/>
                </a:ext>
              </a:extLst>
            </p:cNvPr>
            <p:cNvSpPr/>
            <p:nvPr/>
          </p:nvSpPr>
          <p:spPr>
            <a:xfrm>
              <a:off x="522958"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20161" y="11224"/>
                  </a:moveTo>
                  <a:cubicBezTo>
                    <a:pt x="19384" y="15517"/>
                    <a:pt x="14811" y="19210"/>
                    <a:pt x="8185" y="21600"/>
                  </a:cubicBezTo>
                  <a:cubicBezTo>
                    <a:pt x="2517" y="18690"/>
                    <a:pt x="-661" y="14671"/>
                    <a:pt x="116" y="10376"/>
                  </a:cubicBezTo>
                  <a:cubicBezTo>
                    <a:pt x="897" y="6083"/>
                    <a:pt x="5466" y="2391"/>
                    <a:pt x="12095" y="0"/>
                  </a:cubicBezTo>
                  <a:cubicBezTo>
                    <a:pt x="17763" y="2910"/>
                    <a:pt x="20939" y="6930"/>
                    <a:pt x="20161" y="1122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29" name="Shape 1203">
              <a:extLst>
                <a:ext uri="{FF2B5EF4-FFF2-40B4-BE49-F238E27FC236}">
                  <a16:creationId xmlns:a16="http://schemas.microsoft.com/office/drawing/2014/main" id="{1CC15873-732C-4B02-A5C2-D039BFAF058C}"/>
                </a:ext>
              </a:extLst>
            </p:cNvPr>
            <p:cNvSpPr/>
            <p:nvPr/>
          </p:nvSpPr>
          <p:spPr>
            <a:xfrm>
              <a:off x="421740"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1224" y="20162"/>
                  </a:moveTo>
                  <a:cubicBezTo>
                    <a:pt x="6930" y="20939"/>
                    <a:pt x="2909" y="17764"/>
                    <a:pt x="0" y="12096"/>
                  </a:cubicBezTo>
                  <a:cubicBezTo>
                    <a:pt x="2391" y="5466"/>
                    <a:pt x="6082" y="897"/>
                    <a:pt x="10376" y="116"/>
                  </a:cubicBezTo>
                  <a:cubicBezTo>
                    <a:pt x="14672" y="-661"/>
                    <a:pt x="18691" y="2518"/>
                    <a:pt x="21600" y="8186"/>
                  </a:cubicBezTo>
                  <a:cubicBezTo>
                    <a:pt x="19209" y="14812"/>
                    <a:pt x="15517" y="19384"/>
                    <a:pt x="11224" y="20162"/>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0" name="Shape 1204">
              <a:extLst>
                <a:ext uri="{FF2B5EF4-FFF2-40B4-BE49-F238E27FC236}">
                  <a16:creationId xmlns:a16="http://schemas.microsoft.com/office/drawing/2014/main" id="{670ABBEB-38D0-4147-8F9F-058D3314DC9B}"/>
                </a:ext>
              </a:extLst>
            </p:cNvPr>
            <p:cNvSpPr/>
            <p:nvPr/>
          </p:nvSpPr>
          <p:spPr>
            <a:xfrm>
              <a:off x="354261" y="387966"/>
              <a:ext cx="113090" cy="249308"/>
            </a:xfrm>
            <a:custGeom>
              <a:avLst/>
              <a:gdLst/>
              <a:ahLst/>
              <a:cxnLst>
                <a:cxn ang="0">
                  <a:pos x="wd2" y="hd2"/>
                </a:cxn>
                <a:cxn ang="5400000">
                  <a:pos x="wd2" y="hd2"/>
                </a:cxn>
                <a:cxn ang="10800000">
                  <a:pos x="wd2" y="hd2"/>
                </a:cxn>
                <a:cxn ang="16200000">
                  <a:pos x="wd2" y="hd2"/>
                </a:cxn>
              </a:cxnLst>
              <a:rect l="0" t="0" r="r" b="b"/>
              <a:pathLst>
                <a:path w="20278" h="21600" extrusionOk="0">
                  <a:moveTo>
                    <a:pt x="20162" y="10376"/>
                  </a:moveTo>
                  <a:cubicBezTo>
                    <a:pt x="20939" y="14670"/>
                    <a:pt x="17763" y="18691"/>
                    <a:pt x="12095" y="21600"/>
                  </a:cubicBezTo>
                  <a:cubicBezTo>
                    <a:pt x="5464" y="19209"/>
                    <a:pt x="893" y="15518"/>
                    <a:pt x="116" y="11224"/>
                  </a:cubicBezTo>
                  <a:cubicBezTo>
                    <a:pt x="-661" y="6928"/>
                    <a:pt x="2515" y="2909"/>
                    <a:pt x="8183" y="0"/>
                  </a:cubicBezTo>
                  <a:cubicBezTo>
                    <a:pt x="14811" y="2389"/>
                    <a:pt x="19385" y="6083"/>
                    <a:pt x="20162" y="1037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1" name="Shape 1205">
              <a:extLst>
                <a:ext uri="{FF2B5EF4-FFF2-40B4-BE49-F238E27FC236}">
                  <a16:creationId xmlns:a16="http://schemas.microsoft.com/office/drawing/2014/main" id="{699A788B-EE99-458E-9E5C-9D6ECF2C4C3F}"/>
                </a:ext>
              </a:extLst>
            </p:cNvPr>
            <p:cNvSpPr/>
            <p:nvPr/>
          </p:nvSpPr>
          <p:spPr>
            <a:xfrm>
              <a:off x="303653" y="742196"/>
              <a:ext cx="241768" cy="119902"/>
            </a:xfrm>
            <a:custGeom>
              <a:avLst/>
              <a:gdLst/>
              <a:ahLst/>
              <a:cxnLst>
                <a:cxn ang="0">
                  <a:pos x="wd2" y="hd2"/>
                </a:cxn>
                <a:cxn ang="5400000">
                  <a:pos x="wd2" y="hd2"/>
                </a:cxn>
                <a:cxn ang="10800000">
                  <a:pos x="wd2" y="hd2"/>
                </a:cxn>
                <a:cxn ang="16200000">
                  <a:pos x="wd2" y="hd2"/>
                </a:cxn>
              </a:cxnLst>
              <a:rect l="0" t="0" r="r" b="b"/>
              <a:pathLst>
                <a:path w="21600" h="19305" extrusionOk="0">
                  <a:moveTo>
                    <a:pt x="12098" y="18379"/>
                  </a:moveTo>
                  <a:cubicBezTo>
                    <a:pt x="7804" y="20452"/>
                    <a:pt x="3446" y="18942"/>
                    <a:pt x="0" y="14868"/>
                  </a:cubicBezTo>
                  <a:cubicBezTo>
                    <a:pt x="1855" y="8236"/>
                    <a:pt x="5208" y="2999"/>
                    <a:pt x="9502" y="926"/>
                  </a:cubicBezTo>
                  <a:cubicBezTo>
                    <a:pt x="13796" y="-1148"/>
                    <a:pt x="18154" y="364"/>
                    <a:pt x="21600" y="4438"/>
                  </a:cubicBezTo>
                  <a:cubicBezTo>
                    <a:pt x="19745" y="11071"/>
                    <a:pt x="16392" y="16307"/>
                    <a:pt x="12098" y="18379"/>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2" name="Shape 1206">
              <a:extLst>
                <a:ext uri="{FF2B5EF4-FFF2-40B4-BE49-F238E27FC236}">
                  <a16:creationId xmlns:a16="http://schemas.microsoft.com/office/drawing/2014/main" id="{F8169C9C-CE3B-4BBA-85A3-913AE6AE32FF}"/>
                </a:ext>
              </a:extLst>
            </p:cNvPr>
            <p:cNvSpPr/>
            <p:nvPr/>
          </p:nvSpPr>
          <p:spPr>
            <a:xfrm>
              <a:off x="202435" y="590383"/>
              <a:ext cx="119915" cy="241731"/>
            </a:xfrm>
            <a:custGeom>
              <a:avLst/>
              <a:gdLst/>
              <a:ahLst/>
              <a:cxnLst>
                <a:cxn ang="0">
                  <a:pos x="wd2" y="hd2"/>
                </a:cxn>
                <a:cxn ang="5400000">
                  <a:pos x="wd2" y="hd2"/>
                </a:cxn>
                <a:cxn ang="10800000">
                  <a:pos x="wd2" y="hd2"/>
                </a:cxn>
                <a:cxn ang="16200000">
                  <a:pos x="wd2" y="hd2"/>
                </a:cxn>
              </a:cxnLst>
              <a:rect l="0" t="0" r="r" b="b"/>
              <a:pathLst>
                <a:path w="19303" h="21600" extrusionOk="0">
                  <a:moveTo>
                    <a:pt x="18377" y="9503"/>
                  </a:moveTo>
                  <a:cubicBezTo>
                    <a:pt x="20452" y="13797"/>
                    <a:pt x="18939" y="18155"/>
                    <a:pt x="14866" y="21600"/>
                  </a:cubicBezTo>
                  <a:cubicBezTo>
                    <a:pt x="8235" y="19746"/>
                    <a:pt x="2998" y="16393"/>
                    <a:pt x="927" y="12099"/>
                  </a:cubicBezTo>
                  <a:cubicBezTo>
                    <a:pt x="-1148" y="7804"/>
                    <a:pt x="365" y="3447"/>
                    <a:pt x="4438" y="0"/>
                  </a:cubicBezTo>
                  <a:cubicBezTo>
                    <a:pt x="11069" y="1855"/>
                    <a:pt x="16304" y="5208"/>
                    <a:pt x="18377" y="9503"/>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3" name="Shape 1207">
              <a:extLst>
                <a:ext uri="{FF2B5EF4-FFF2-40B4-BE49-F238E27FC236}">
                  <a16:creationId xmlns:a16="http://schemas.microsoft.com/office/drawing/2014/main" id="{F70469AF-1E51-4677-9805-8F8DC60C15AA}"/>
                </a:ext>
              </a:extLst>
            </p:cNvPr>
            <p:cNvSpPr/>
            <p:nvPr/>
          </p:nvSpPr>
          <p:spPr>
            <a:xfrm>
              <a:off x="219305" y="927745"/>
              <a:ext cx="226834" cy="133176"/>
            </a:xfrm>
            <a:custGeom>
              <a:avLst/>
              <a:gdLst/>
              <a:ahLst/>
              <a:cxnLst>
                <a:cxn ang="0">
                  <a:pos x="wd2" y="hd2"/>
                </a:cxn>
                <a:cxn ang="5400000">
                  <a:pos x="wd2" y="hd2"/>
                </a:cxn>
                <a:cxn ang="10800000">
                  <a:pos x="wd2" y="hd2"/>
                </a:cxn>
                <a:cxn ang="16200000">
                  <a:pos x="wd2" y="hd2"/>
                </a:cxn>
              </a:cxnLst>
              <a:rect l="0" t="0" r="r" b="b"/>
              <a:pathLst>
                <a:path w="21600" h="20009" extrusionOk="0">
                  <a:moveTo>
                    <a:pt x="13058" y="17644"/>
                  </a:moveTo>
                  <a:cubicBezTo>
                    <a:pt x="8765" y="20805"/>
                    <a:pt x="4036" y="20685"/>
                    <a:pt x="0" y="17949"/>
                  </a:cubicBezTo>
                  <a:cubicBezTo>
                    <a:pt x="1264" y="11314"/>
                    <a:pt x="4247" y="5522"/>
                    <a:pt x="8541" y="2364"/>
                  </a:cubicBezTo>
                  <a:cubicBezTo>
                    <a:pt x="12837" y="-795"/>
                    <a:pt x="17564" y="-679"/>
                    <a:pt x="21600" y="2059"/>
                  </a:cubicBezTo>
                  <a:cubicBezTo>
                    <a:pt x="20336" y="8695"/>
                    <a:pt x="17353" y="14484"/>
                    <a:pt x="13058" y="1764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4" name="Shape 1208">
              <a:extLst>
                <a:ext uri="{FF2B5EF4-FFF2-40B4-BE49-F238E27FC236}">
                  <a16:creationId xmlns:a16="http://schemas.microsoft.com/office/drawing/2014/main" id="{3ED09185-B049-466A-B751-D79B237AE3E6}"/>
                </a:ext>
              </a:extLst>
            </p:cNvPr>
            <p:cNvSpPr/>
            <p:nvPr/>
          </p:nvSpPr>
          <p:spPr>
            <a:xfrm>
              <a:off x="101217" y="826536"/>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5" y="8541"/>
                  </a:moveTo>
                  <a:cubicBezTo>
                    <a:pt x="20805" y="12835"/>
                    <a:pt x="20686" y="17565"/>
                    <a:pt x="17949" y="21600"/>
                  </a:cubicBezTo>
                  <a:cubicBezTo>
                    <a:pt x="11314" y="20336"/>
                    <a:pt x="5524" y="17352"/>
                    <a:pt x="2365" y="13059"/>
                  </a:cubicBezTo>
                  <a:cubicBezTo>
                    <a:pt x="-795" y="8763"/>
                    <a:pt x="-679" y="4035"/>
                    <a:pt x="2059" y="0"/>
                  </a:cubicBezTo>
                  <a:cubicBezTo>
                    <a:pt x="8696" y="1264"/>
                    <a:pt x="14484" y="4248"/>
                    <a:pt x="17645" y="8541"/>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5" name="Shape 1209">
              <a:extLst>
                <a:ext uri="{FF2B5EF4-FFF2-40B4-BE49-F238E27FC236}">
                  <a16:creationId xmlns:a16="http://schemas.microsoft.com/office/drawing/2014/main" id="{8622E2BD-6102-4F12-8660-0FC10D73142D}"/>
                </a:ext>
              </a:extLst>
            </p:cNvPr>
            <p:cNvSpPr/>
            <p:nvPr/>
          </p:nvSpPr>
          <p:spPr>
            <a:xfrm>
              <a:off x="185565" y="1113294"/>
              <a:ext cx="205040" cy="152553"/>
            </a:xfrm>
            <a:custGeom>
              <a:avLst/>
              <a:gdLst/>
              <a:ahLst/>
              <a:cxnLst>
                <a:cxn ang="0">
                  <a:pos x="wd2" y="hd2"/>
                </a:cxn>
                <a:cxn ang="5400000">
                  <a:pos x="wd2" y="hd2"/>
                </a:cxn>
                <a:cxn ang="10800000">
                  <a:pos x="wd2" y="hd2"/>
                </a:cxn>
                <a:cxn ang="16200000">
                  <a:pos x="wd2" y="hd2"/>
                </a:cxn>
              </a:cxnLst>
              <a:rect l="0" t="0" r="r" b="b"/>
              <a:pathLst>
                <a:path w="21600" h="20006" extrusionOk="0">
                  <a:moveTo>
                    <a:pt x="14191" y="16031"/>
                  </a:moveTo>
                  <a:cubicBezTo>
                    <a:pt x="9898" y="19774"/>
                    <a:pt x="4731" y="20803"/>
                    <a:pt x="0" y="19415"/>
                  </a:cubicBezTo>
                  <a:cubicBezTo>
                    <a:pt x="571" y="13407"/>
                    <a:pt x="3115" y="7718"/>
                    <a:pt x="7409" y="3974"/>
                  </a:cubicBezTo>
                  <a:cubicBezTo>
                    <a:pt x="11702" y="231"/>
                    <a:pt x="16869" y="-797"/>
                    <a:pt x="21600" y="590"/>
                  </a:cubicBezTo>
                  <a:cubicBezTo>
                    <a:pt x="21029" y="6598"/>
                    <a:pt x="18485" y="12288"/>
                    <a:pt x="14191" y="16031"/>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6" name="Shape 1210">
              <a:extLst>
                <a:ext uri="{FF2B5EF4-FFF2-40B4-BE49-F238E27FC236}">
                  <a16:creationId xmlns:a16="http://schemas.microsoft.com/office/drawing/2014/main" id="{22F369D9-8A52-4D0E-8537-9D0926D049EA}"/>
                </a:ext>
              </a:extLst>
            </p:cNvPr>
            <p:cNvSpPr/>
            <p:nvPr/>
          </p:nvSpPr>
          <p:spPr>
            <a:xfrm>
              <a:off x="33739" y="1062690"/>
              <a:ext cx="152570" cy="205021"/>
            </a:xfrm>
            <a:custGeom>
              <a:avLst/>
              <a:gdLst/>
              <a:ahLst/>
              <a:cxnLst>
                <a:cxn ang="0">
                  <a:pos x="wd2" y="hd2"/>
                </a:cxn>
                <a:cxn ang="5400000">
                  <a:pos x="wd2" y="hd2"/>
                </a:cxn>
                <a:cxn ang="10800000">
                  <a:pos x="wd2" y="hd2"/>
                </a:cxn>
                <a:cxn ang="16200000">
                  <a:pos x="wd2" y="hd2"/>
                </a:cxn>
              </a:cxnLst>
              <a:rect l="0" t="0" r="r" b="b"/>
              <a:pathLst>
                <a:path w="20006" h="21600" extrusionOk="0">
                  <a:moveTo>
                    <a:pt x="16031" y="7409"/>
                  </a:moveTo>
                  <a:cubicBezTo>
                    <a:pt x="19774" y="11702"/>
                    <a:pt x="20804" y="16869"/>
                    <a:pt x="19415" y="21600"/>
                  </a:cubicBezTo>
                  <a:cubicBezTo>
                    <a:pt x="13410" y="21029"/>
                    <a:pt x="7717" y="18484"/>
                    <a:pt x="3975" y="14190"/>
                  </a:cubicBezTo>
                  <a:cubicBezTo>
                    <a:pt x="232" y="9898"/>
                    <a:pt x="-796" y="4731"/>
                    <a:pt x="591" y="0"/>
                  </a:cubicBezTo>
                  <a:cubicBezTo>
                    <a:pt x="6598" y="571"/>
                    <a:pt x="12288" y="3115"/>
                    <a:pt x="16031" y="7409"/>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7" name="Shape 1211">
              <a:extLst>
                <a:ext uri="{FF2B5EF4-FFF2-40B4-BE49-F238E27FC236}">
                  <a16:creationId xmlns:a16="http://schemas.microsoft.com/office/drawing/2014/main" id="{EE33C922-9A86-408C-9F22-6C9014610198}"/>
                </a:ext>
              </a:extLst>
            </p:cNvPr>
            <p:cNvSpPr/>
            <p:nvPr/>
          </p:nvSpPr>
          <p:spPr>
            <a:xfrm>
              <a:off x="168696"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15225" y="15226"/>
                  </a:moveTo>
                  <a:cubicBezTo>
                    <a:pt x="11054" y="19397"/>
                    <a:pt x="5491" y="21322"/>
                    <a:pt x="32" y="21010"/>
                  </a:cubicBezTo>
                  <a:cubicBezTo>
                    <a:pt x="-278" y="15551"/>
                    <a:pt x="1647" y="9990"/>
                    <a:pt x="5818" y="5819"/>
                  </a:cubicBezTo>
                  <a:cubicBezTo>
                    <a:pt x="9988" y="1648"/>
                    <a:pt x="15551" y="-278"/>
                    <a:pt x="21010" y="32"/>
                  </a:cubicBezTo>
                  <a:cubicBezTo>
                    <a:pt x="21322" y="5491"/>
                    <a:pt x="19396" y="11054"/>
                    <a:pt x="15225" y="1522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8" name="Shape 1212">
              <a:extLst>
                <a:ext uri="{FF2B5EF4-FFF2-40B4-BE49-F238E27FC236}">
                  <a16:creationId xmlns:a16="http://schemas.microsoft.com/office/drawing/2014/main" id="{D370D0F9-2291-4D49-9097-FAFD6B67FD1B}"/>
                </a:ext>
              </a:extLst>
            </p:cNvPr>
            <p:cNvSpPr/>
            <p:nvPr/>
          </p:nvSpPr>
          <p:spPr>
            <a:xfrm>
              <a:off x="-1" y="1315711"/>
              <a:ext cx="177530" cy="177513"/>
            </a:xfrm>
            <a:custGeom>
              <a:avLst/>
              <a:gdLst/>
              <a:ahLst/>
              <a:cxnLst>
                <a:cxn ang="0">
                  <a:pos x="wd2" y="hd2"/>
                </a:cxn>
                <a:cxn ang="5400000">
                  <a:pos x="wd2" y="hd2"/>
                </a:cxn>
                <a:cxn ang="10800000">
                  <a:pos x="wd2" y="hd2"/>
                </a:cxn>
                <a:cxn ang="16200000">
                  <a:pos x="wd2" y="hd2"/>
                </a:cxn>
              </a:cxnLst>
              <a:rect l="0" t="0" r="r" b="b"/>
              <a:pathLst>
                <a:path w="21044" h="21044" extrusionOk="0">
                  <a:moveTo>
                    <a:pt x="15226" y="5818"/>
                  </a:moveTo>
                  <a:cubicBezTo>
                    <a:pt x="19398" y="9989"/>
                    <a:pt x="21323" y="15552"/>
                    <a:pt x="21012" y="21011"/>
                  </a:cubicBezTo>
                  <a:cubicBezTo>
                    <a:pt x="15552" y="21321"/>
                    <a:pt x="9991" y="19396"/>
                    <a:pt x="5820" y="15224"/>
                  </a:cubicBezTo>
                  <a:cubicBezTo>
                    <a:pt x="1648" y="11053"/>
                    <a:pt x="-277" y="5492"/>
                    <a:pt x="33" y="32"/>
                  </a:cubicBezTo>
                  <a:cubicBezTo>
                    <a:pt x="5492" y="-279"/>
                    <a:pt x="11055" y="1646"/>
                    <a:pt x="15226" y="5818"/>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9" name="Shape 1213">
              <a:extLst>
                <a:ext uri="{FF2B5EF4-FFF2-40B4-BE49-F238E27FC236}">
                  <a16:creationId xmlns:a16="http://schemas.microsoft.com/office/drawing/2014/main" id="{7D609A07-2D0D-41C0-9B76-F0E6B4D1CFD2}"/>
                </a:ext>
              </a:extLst>
            </p:cNvPr>
            <p:cNvSpPr/>
            <p:nvPr/>
          </p:nvSpPr>
          <p:spPr>
            <a:xfrm>
              <a:off x="202435" y="1501259"/>
              <a:ext cx="152567" cy="205013"/>
            </a:xfrm>
            <a:custGeom>
              <a:avLst/>
              <a:gdLst/>
              <a:ahLst/>
              <a:cxnLst>
                <a:cxn ang="0">
                  <a:pos x="wd2" y="hd2"/>
                </a:cxn>
                <a:cxn ang="5400000">
                  <a:pos x="wd2" y="hd2"/>
                </a:cxn>
                <a:cxn ang="10800000">
                  <a:pos x="wd2" y="hd2"/>
                </a:cxn>
                <a:cxn ang="16200000">
                  <a:pos x="wd2" y="hd2"/>
                </a:cxn>
              </a:cxnLst>
              <a:rect l="0" t="0" r="r" b="b"/>
              <a:pathLst>
                <a:path w="20006" h="21600" extrusionOk="0">
                  <a:moveTo>
                    <a:pt x="16031" y="14191"/>
                  </a:moveTo>
                  <a:cubicBezTo>
                    <a:pt x="12288" y="18485"/>
                    <a:pt x="6598" y="21031"/>
                    <a:pt x="590" y="21600"/>
                  </a:cubicBezTo>
                  <a:cubicBezTo>
                    <a:pt x="-797" y="16870"/>
                    <a:pt x="233" y="11703"/>
                    <a:pt x="3975" y="7409"/>
                  </a:cubicBezTo>
                  <a:cubicBezTo>
                    <a:pt x="7718" y="3115"/>
                    <a:pt x="13407" y="570"/>
                    <a:pt x="19416" y="0"/>
                  </a:cubicBezTo>
                  <a:cubicBezTo>
                    <a:pt x="20803" y="4731"/>
                    <a:pt x="19774" y="9897"/>
                    <a:pt x="16031" y="14191"/>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0" name="Shape 1214">
              <a:extLst>
                <a:ext uri="{FF2B5EF4-FFF2-40B4-BE49-F238E27FC236}">
                  <a16:creationId xmlns:a16="http://schemas.microsoft.com/office/drawing/2014/main" id="{2D309C66-EDBA-4FBC-943C-3CBB9D4AA6D3}"/>
                </a:ext>
              </a:extLst>
            </p:cNvPr>
            <p:cNvSpPr/>
            <p:nvPr/>
          </p:nvSpPr>
          <p:spPr>
            <a:xfrm>
              <a:off x="0" y="1568732"/>
              <a:ext cx="205039" cy="152557"/>
            </a:xfrm>
            <a:custGeom>
              <a:avLst/>
              <a:gdLst/>
              <a:ahLst/>
              <a:cxnLst>
                <a:cxn ang="0">
                  <a:pos x="wd2" y="hd2"/>
                </a:cxn>
                <a:cxn ang="5400000">
                  <a:pos x="wd2" y="hd2"/>
                </a:cxn>
                <a:cxn ang="10800000">
                  <a:pos x="wd2" y="hd2"/>
                </a:cxn>
                <a:cxn ang="16200000">
                  <a:pos x="wd2" y="hd2"/>
                </a:cxn>
              </a:cxnLst>
              <a:rect l="0" t="0" r="r" b="b"/>
              <a:pathLst>
                <a:path w="21600" h="20007" extrusionOk="0">
                  <a:moveTo>
                    <a:pt x="14190" y="3975"/>
                  </a:moveTo>
                  <a:cubicBezTo>
                    <a:pt x="18484" y="7718"/>
                    <a:pt x="21029" y="13407"/>
                    <a:pt x="21600" y="19416"/>
                  </a:cubicBezTo>
                  <a:cubicBezTo>
                    <a:pt x="16869" y="20803"/>
                    <a:pt x="11702" y="19775"/>
                    <a:pt x="7409" y="16031"/>
                  </a:cubicBezTo>
                  <a:cubicBezTo>
                    <a:pt x="3115" y="12288"/>
                    <a:pt x="571" y="6597"/>
                    <a:pt x="0" y="590"/>
                  </a:cubicBezTo>
                  <a:cubicBezTo>
                    <a:pt x="4731" y="-797"/>
                    <a:pt x="9897" y="231"/>
                    <a:pt x="14190" y="397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1" name="Shape 1215">
              <a:extLst>
                <a:ext uri="{FF2B5EF4-FFF2-40B4-BE49-F238E27FC236}">
                  <a16:creationId xmlns:a16="http://schemas.microsoft.com/office/drawing/2014/main" id="{AA217528-3B27-42E6-9F98-C09838E73BD4}"/>
                </a:ext>
              </a:extLst>
            </p:cNvPr>
            <p:cNvSpPr/>
            <p:nvPr/>
          </p:nvSpPr>
          <p:spPr>
            <a:xfrm>
              <a:off x="269913"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17645" y="13057"/>
                  </a:moveTo>
                  <a:cubicBezTo>
                    <a:pt x="14488" y="17352"/>
                    <a:pt x="8696" y="20334"/>
                    <a:pt x="2059" y="21600"/>
                  </a:cubicBezTo>
                  <a:cubicBezTo>
                    <a:pt x="-679" y="17564"/>
                    <a:pt x="-795" y="12836"/>
                    <a:pt x="2365" y="8541"/>
                  </a:cubicBezTo>
                  <a:cubicBezTo>
                    <a:pt x="5524" y="4248"/>
                    <a:pt x="11315" y="1264"/>
                    <a:pt x="17949" y="0"/>
                  </a:cubicBezTo>
                  <a:cubicBezTo>
                    <a:pt x="20686" y="4036"/>
                    <a:pt x="20805" y="8764"/>
                    <a:pt x="17645" y="1305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2" name="Shape 1216">
              <a:extLst>
                <a:ext uri="{FF2B5EF4-FFF2-40B4-BE49-F238E27FC236}">
                  <a16:creationId xmlns:a16="http://schemas.microsoft.com/office/drawing/2014/main" id="{45C4B10B-7BA5-4734-8E08-AE1A6B7F87FB}"/>
                </a:ext>
              </a:extLst>
            </p:cNvPr>
            <p:cNvSpPr/>
            <p:nvPr/>
          </p:nvSpPr>
          <p:spPr>
            <a:xfrm>
              <a:off x="50608" y="1804886"/>
              <a:ext cx="226844" cy="133172"/>
            </a:xfrm>
            <a:custGeom>
              <a:avLst/>
              <a:gdLst/>
              <a:ahLst/>
              <a:cxnLst>
                <a:cxn ang="0">
                  <a:pos x="wd2" y="hd2"/>
                </a:cxn>
                <a:cxn ang="5400000">
                  <a:pos x="wd2" y="hd2"/>
                </a:cxn>
                <a:cxn ang="10800000">
                  <a:pos x="wd2" y="hd2"/>
                </a:cxn>
                <a:cxn ang="16200000">
                  <a:pos x="wd2" y="hd2"/>
                </a:cxn>
              </a:cxnLst>
              <a:rect l="0" t="0" r="r" b="b"/>
              <a:pathLst>
                <a:path w="21600" h="20009" extrusionOk="0">
                  <a:moveTo>
                    <a:pt x="13058" y="2365"/>
                  </a:moveTo>
                  <a:cubicBezTo>
                    <a:pt x="17351" y="5523"/>
                    <a:pt x="20334" y="11312"/>
                    <a:pt x="21600" y="17950"/>
                  </a:cubicBezTo>
                  <a:cubicBezTo>
                    <a:pt x="17564" y="20688"/>
                    <a:pt x="12836" y="20804"/>
                    <a:pt x="8541" y="17646"/>
                  </a:cubicBezTo>
                  <a:cubicBezTo>
                    <a:pt x="4247" y="14485"/>
                    <a:pt x="1264" y="8693"/>
                    <a:pt x="0" y="2060"/>
                  </a:cubicBezTo>
                  <a:cubicBezTo>
                    <a:pt x="4035" y="-677"/>
                    <a:pt x="8764" y="-796"/>
                    <a:pt x="13058" y="236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3" name="Shape 1217">
              <a:extLst>
                <a:ext uri="{FF2B5EF4-FFF2-40B4-BE49-F238E27FC236}">
                  <a16:creationId xmlns:a16="http://schemas.microsoft.com/office/drawing/2014/main" id="{4156BD9E-51D5-44D1-95A8-413B218F479D}"/>
                </a:ext>
              </a:extLst>
            </p:cNvPr>
            <p:cNvSpPr/>
            <p:nvPr/>
          </p:nvSpPr>
          <p:spPr>
            <a:xfrm>
              <a:off x="354261"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18380" y="12097"/>
                  </a:moveTo>
                  <a:cubicBezTo>
                    <a:pt x="16308" y="16391"/>
                    <a:pt x="11070" y="19745"/>
                    <a:pt x="4438" y="21600"/>
                  </a:cubicBezTo>
                  <a:cubicBezTo>
                    <a:pt x="364" y="18153"/>
                    <a:pt x="-1148" y="13796"/>
                    <a:pt x="926" y="9503"/>
                  </a:cubicBezTo>
                  <a:cubicBezTo>
                    <a:pt x="2999" y="5208"/>
                    <a:pt x="8235" y="1855"/>
                    <a:pt x="14869" y="0"/>
                  </a:cubicBezTo>
                  <a:cubicBezTo>
                    <a:pt x="18943" y="3446"/>
                    <a:pt x="20452" y="7804"/>
                    <a:pt x="18380" y="1209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4" name="Shape 1218">
              <a:extLst>
                <a:ext uri="{FF2B5EF4-FFF2-40B4-BE49-F238E27FC236}">
                  <a16:creationId xmlns:a16="http://schemas.microsoft.com/office/drawing/2014/main" id="{BB14FF53-4770-40DF-86A1-963452EBE53D}"/>
                </a:ext>
              </a:extLst>
            </p:cNvPr>
            <p:cNvSpPr/>
            <p:nvPr/>
          </p:nvSpPr>
          <p:spPr>
            <a:xfrm>
              <a:off x="151826"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12097" y="925"/>
                  </a:moveTo>
                  <a:cubicBezTo>
                    <a:pt x="16391" y="2999"/>
                    <a:pt x="19745" y="8235"/>
                    <a:pt x="21600" y="14868"/>
                  </a:cubicBezTo>
                  <a:cubicBezTo>
                    <a:pt x="18154" y="18942"/>
                    <a:pt x="13796" y="20454"/>
                    <a:pt x="9502" y="18380"/>
                  </a:cubicBezTo>
                  <a:cubicBezTo>
                    <a:pt x="5208" y="16306"/>
                    <a:pt x="1854" y="11070"/>
                    <a:pt x="0" y="4437"/>
                  </a:cubicBezTo>
                  <a:cubicBezTo>
                    <a:pt x="3446" y="363"/>
                    <a:pt x="7803" y="-1146"/>
                    <a:pt x="12097" y="92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5" name="Shape 1219">
              <a:extLst>
                <a:ext uri="{FF2B5EF4-FFF2-40B4-BE49-F238E27FC236}">
                  <a16:creationId xmlns:a16="http://schemas.microsoft.com/office/drawing/2014/main" id="{D47C01EF-7973-4C71-B14B-DE0BE7C679FE}"/>
                </a:ext>
              </a:extLst>
            </p:cNvPr>
            <p:cNvSpPr/>
            <p:nvPr/>
          </p:nvSpPr>
          <p:spPr>
            <a:xfrm>
              <a:off x="489218" y="2041041"/>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20159" y="11224"/>
                  </a:moveTo>
                  <a:cubicBezTo>
                    <a:pt x="19381" y="15518"/>
                    <a:pt x="14809" y="19211"/>
                    <a:pt x="8183" y="21600"/>
                  </a:cubicBezTo>
                  <a:cubicBezTo>
                    <a:pt x="2515" y="18691"/>
                    <a:pt x="-664" y="14672"/>
                    <a:pt x="117" y="10376"/>
                  </a:cubicBezTo>
                  <a:cubicBezTo>
                    <a:pt x="894" y="6083"/>
                    <a:pt x="5467" y="2391"/>
                    <a:pt x="12093" y="0"/>
                  </a:cubicBezTo>
                  <a:cubicBezTo>
                    <a:pt x="17761" y="2910"/>
                    <a:pt x="20936" y="6931"/>
                    <a:pt x="20159" y="1122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6" name="Shape 1220">
              <a:extLst>
                <a:ext uri="{FF2B5EF4-FFF2-40B4-BE49-F238E27FC236}">
                  <a16:creationId xmlns:a16="http://schemas.microsoft.com/office/drawing/2014/main" id="{D165246C-038C-4CB3-96A9-FAA926BC0BA0}"/>
                </a:ext>
              </a:extLst>
            </p:cNvPr>
            <p:cNvSpPr/>
            <p:nvPr/>
          </p:nvSpPr>
          <p:spPr>
            <a:xfrm>
              <a:off x="269913"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1224" y="117"/>
                  </a:moveTo>
                  <a:cubicBezTo>
                    <a:pt x="15517" y="893"/>
                    <a:pt x="19210" y="5465"/>
                    <a:pt x="21600" y="12092"/>
                  </a:cubicBezTo>
                  <a:cubicBezTo>
                    <a:pt x="18690" y="17759"/>
                    <a:pt x="14671" y="20937"/>
                    <a:pt x="10376" y="20160"/>
                  </a:cubicBezTo>
                  <a:cubicBezTo>
                    <a:pt x="6082" y="19381"/>
                    <a:pt x="2391" y="14809"/>
                    <a:pt x="0" y="8182"/>
                  </a:cubicBezTo>
                  <a:cubicBezTo>
                    <a:pt x="2909" y="2515"/>
                    <a:pt x="6930" y="-663"/>
                    <a:pt x="11224" y="11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7" name="Shape 1221">
              <a:extLst>
                <a:ext uri="{FF2B5EF4-FFF2-40B4-BE49-F238E27FC236}">
                  <a16:creationId xmlns:a16="http://schemas.microsoft.com/office/drawing/2014/main" id="{7C585313-ACBE-4D8E-80FE-B874884742E4}"/>
                </a:ext>
              </a:extLst>
            </p:cNvPr>
            <p:cNvSpPr/>
            <p:nvPr/>
          </p:nvSpPr>
          <p:spPr>
            <a:xfrm>
              <a:off x="624176" y="2192852"/>
              <a:ext cx="113106" cy="249299"/>
            </a:xfrm>
            <a:custGeom>
              <a:avLst/>
              <a:gdLst/>
              <a:ahLst/>
              <a:cxnLst>
                <a:cxn ang="0">
                  <a:pos x="wd2" y="hd2"/>
                </a:cxn>
                <a:cxn ang="5400000">
                  <a:pos x="wd2" y="hd2"/>
                </a:cxn>
                <a:cxn ang="10800000">
                  <a:pos x="wd2" y="hd2"/>
                </a:cxn>
                <a:cxn ang="16200000">
                  <a:pos x="wd2" y="hd2"/>
                </a:cxn>
              </a:cxnLst>
              <a:rect l="0" t="0" r="r" b="b"/>
              <a:pathLst>
                <a:path w="20277" h="21600" extrusionOk="0">
                  <a:moveTo>
                    <a:pt x="20161" y="10376"/>
                  </a:moveTo>
                  <a:cubicBezTo>
                    <a:pt x="20938" y="14671"/>
                    <a:pt x="17763" y="18691"/>
                    <a:pt x="12095" y="21600"/>
                  </a:cubicBezTo>
                  <a:cubicBezTo>
                    <a:pt x="5465" y="19209"/>
                    <a:pt x="896" y="15518"/>
                    <a:pt x="116" y="11224"/>
                  </a:cubicBezTo>
                  <a:cubicBezTo>
                    <a:pt x="-662" y="6931"/>
                    <a:pt x="2517" y="2910"/>
                    <a:pt x="8185" y="0"/>
                  </a:cubicBezTo>
                  <a:cubicBezTo>
                    <a:pt x="14811" y="2389"/>
                    <a:pt x="19383" y="6083"/>
                    <a:pt x="20161" y="1037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8" name="Shape 1222">
              <a:extLst>
                <a:ext uri="{FF2B5EF4-FFF2-40B4-BE49-F238E27FC236}">
                  <a16:creationId xmlns:a16="http://schemas.microsoft.com/office/drawing/2014/main" id="{31F7E8EC-E51B-42FD-B54A-620012161AF7}"/>
                </a:ext>
              </a:extLst>
            </p:cNvPr>
            <p:cNvSpPr/>
            <p:nvPr/>
          </p:nvSpPr>
          <p:spPr>
            <a:xfrm>
              <a:off x="438610" y="2395270"/>
              <a:ext cx="249330" cy="113093"/>
            </a:xfrm>
            <a:custGeom>
              <a:avLst/>
              <a:gdLst/>
              <a:ahLst/>
              <a:cxnLst>
                <a:cxn ang="0">
                  <a:pos x="wd2" y="hd2"/>
                </a:cxn>
                <a:cxn ang="5400000">
                  <a:pos x="wd2" y="hd2"/>
                </a:cxn>
                <a:cxn ang="10800000">
                  <a:pos x="wd2" y="hd2"/>
                </a:cxn>
                <a:cxn ang="16200000">
                  <a:pos x="wd2" y="hd2"/>
                </a:cxn>
              </a:cxnLst>
              <a:rect l="0" t="0" r="r" b="b"/>
              <a:pathLst>
                <a:path w="21600" h="20278" extrusionOk="0">
                  <a:moveTo>
                    <a:pt x="10376" y="116"/>
                  </a:moveTo>
                  <a:cubicBezTo>
                    <a:pt x="14670" y="-661"/>
                    <a:pt x="18691" y="2514"/>
                    <a:pt x="21600" y="8182"/>
                  </a:cubicBezTo>
                  <a:cubicBezTo>
                    <a:pt x="19209" y="14810"/>
                    <a:pt x="15518" y="19382"/>
                    <a:pt x="11224" y="20162"/>
                  </a:cubicBezTo>
                  <a:cubicBezTo>
                    <a:pt x="6929" y="20939"/>
                    <a:pt x="2910" y="17761"/>
                    <a:pt x="0" y="12093"/>
                  </a:cubicBezTo>
                  <a:cubicBezTo>
                    <a:pt x="2389" y="5465"/>
                    <a:pt x="6083" y="893"/>
                    <a:pt x="10376" y="11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9" name="Shape 1223">
              <a:extLst>
                <a:ext uri="{FF2B5EF4-FFF2-40B4-BE49-F238E27FC236}">
                  <a16:creationId xmlns:a16="http://schemas.microsoft.com/office/drawing/2014/main" id="{3DFD6E48-211B-4BD6-AEE9-8FC7E8B645AC}"/>
                </a:ext>
              </a:extLst>
            </p:cNvPr>
            <p:cNvSpPr/>
            <p:nvPr/>
          </p:nvSpPr>
          <p:spPr>
            <a:xfrm>
              <a:off x="792872"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18378" y="9502"/>
                  </a:moveTo>
                  <a:cubicBezTo>
                    <a:pt x="20451" y="13797"/>
                    <a:pt x="18941" y="18153"/>
                    <a:pt x="14867" y="21600"/>
                  </a:cubicBezTo>
                  <a:cubicBezTo>
                    <a:pt x="8235" y="19744"/>
                    <a:pt x="2998" y="16391"/>
                    <a:pt x="926" y="12098"/>
                  </a:cubicBezTo>
                  <a:cubicBezTo>
                    <a:pt x="-1149" y="7803"/>
                    <a:pt x="364" y="3447"/>
                    <a:pt x="4438" y="0"/>
                  </a:cubicBezTo>
                  <a:cubicBezTo>
                    <a:pt x="11070" y="1856"/>
                    <a:pt x="16306" y="5209"/>
                    <a:pt x="18378" y="9502"/>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0" name="Shape 1224">
              <a:extLst>
                <a:ext uri="{FF2B5EF4-FFF2-40B4-BE49-F238E27FC236}">
                  <a16:creationId xmlns:a16="http://schemas.microsoft.com/office/drawing/2014/main" id="{D1B9226C-97A8-4349-9B41-CBE7E47E2259}"/>
                </a:ext>
              </a:extLst>
            </p:cNvPr>
            <p:cNvSpPr/>
            <p:nvPr/>
          </p:nvSpPr>
          <p:spPr>
            <a:xfrm>
              <a:off x="641045"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9503" y="925"/>
                  </a:moveTo>
                  <a:cubicBezTo>
                    <a:pt x="13797" y="-1146"/>
                    <a:pt x="18154" y="363"/>
                    <a:pt x="21600" y="4437"/>
                  </a:cubicBezTo>
                  <a:cubicBezTo>
                    <a:pt x="19746" y="11070"/>
                    <a:pt x="16392" y="16306"/>
                    <a:pt x="12098" y="18377"/>
                  </a:cubicBezTo>
                  <a:cubicBezTo>
                    <a:pt x="7804" y="20454"/>
                    <a:pt x="3446" y="18940"/>
                    <a:pt x="0" y="14866"/>
                  </a:cubicBezTo>
                  <a:cubicBezTo>
                    <a:pt x="1855" y="8235"/>
                    <a:pt x="5209" y="3002"/>
                    <a:pt x="9503" y="92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1" name="Shape 1225">
              <a:extLst>
                <a:ext uri="{FF2B5EF4-FFF2-40B4-BE49-F238E27FC236}">
                  <a16:creationId xmlns:a16="http://schemas.microsoft.com/office/drawing/2014/main" id="{434CF570-543A-4A6D-A616-C7B35CF52853}"/>
                </a:ext>
              </a:extLst>
            </p:cNvPr>
            <p:cNvSpPr/>
            <p:nvPr/>
          </p:nvSpPr>
          <p:spPr>
            <a:xfrm>
              <a:off x="978437" y="2412139"/>
              <a:ext cx="133190" cy="226831"/>
            </a:xfrm>
            <a:custGeom>
              <a:avLst/>
              <a:gdLst/>
              <a:ahLst/>
              <a:cxnLst>
                <a:cxn ang="0">
                  <a:pos x="wd2" y="hd2"/>
                </a:cxn>
                <a:cxn ang="5400000">
                  <a:pos x="wd2" y="hd2"/>
                </a:cxn>
                <a:cxn ang="10800000">
                  <a:pos x="wd2" y="hd2"/>
                </a:cxn>
                <a:cxn ang="16200000">
                  <a:pos x="wd2" y="hd2"/>
                </a:cxn>
              </a:cxnLst>
              <a:rect l="0" t="0" r="r" b="b"/>
              <a:pathLst>
                <a:path w="20008" h="21600" extrusionOk="0">
                  <a:moveTo>
                    <a:pt x="17645" y="8543"/>
                  </a:moveTo>
                  <a:cubicBezTo>
                    <a:pt x="20805" y="12836"/>
                    <a:pt x="20685" y="17564"/>
                    <a:pt x="17948" y="21600"/>
                  </a:cubicBezTo>
                  <a:cubicBezTo>
                    <a:pt x="11314" y="20336"/>
                    <a:pt x="5523" y="17352"/>
                    <a:pt x="2365" y="13059"/>
                  </a:cubicBezTo>
                  <a:cubicBezTo>
                    <a:pt x="-795" y="8764"/>
                    <a:pt x="-677" y="4036"/>
                    <a:pt x="2060" y="0"/>
                  </a:cubicBezTo>
                  <a:cubicBezTo>
                    <a:pt x="8696" y="1266"/>
                    <a:pt x="14484" y="4248"/>
                    <a:pt x="17645" y="8543"/>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2" name="Shape 1226">
              <a:extLst>
                <a:ext uri="{FF2B5EF4-FFF2-40B4-BE49-F238E27FC236}">
                  <a16:creationId xmlns:a16="http://schemas.microsoft.com/office/drawing/2014/main" id="{DE331A34-FAA9-4E4F-91AF-C2ECD4592293}"/>
                </a:ext>
              </a:extLst>
            </p:cNvPr>
            <p:cNvSpPr/>
            <p:nvPr/>
          </p:nvSpPr>
          <p:spPr>
            <a:xfrm>
              <a:off x="877220"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8541" y="2364"/>
                  </a:moveTo>
                  <a:cubicBezTo>
                    <a:pt x="12835" y="-796"/>
                    <a:pt x="17565" y="-677"/>
                    <a:pt x="21600" y="2060"/>
                  </a:cubicBezTo>
                  <a:cubicBezTo>
                    <a:pt x="20336" y="8695"/>
                    <a:pt x="17352" y="14486"/>
                    <a:pt x="13059" y="17646"/>
                  </a:cubicBezTo>
                  <a:cubicBezTo>
                    <a:pt x="8763" y="20804"/>
                    <a:pt x="4036" y="20688"/>
                    <a:pt x="0" y="17951"/>
                  </a:cubicBezTo>
                  <a:cubicBezTo>
                    <a:pt x="1264" y="11313"/>
                    <a:pt x="4248" y="5522"/>
                    <a:pt x="8541" y="236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3" name="Shape 1227">
              <a:extLst>
                <a:ext uri="{FF2B5EF4-FFF2-40B4-BE49-F238E27FC236}">
                  <a16:creationId xmlns:a16="http://schemas.microsoft.com/office/drawing/2014/main" id="{D5A8A6F9-8F35-4F5A-891C-5B2DDA739490}"/>
                </a:ext>
              </a:extLst>
            </p:cNvPr>
            <p:cNvSpPr/>
            <p:nvPr/>
          </p:nvSpPr>
          <p:spPr>
            <a:xfrm>
              <a:off x="1130264" y="50604"/>
              <a:ext cx="235196" cy="125751"/>
            </a:xfrm>
            <a:custGeom>
              <a:avLst/>
              <a:gdLst/>
              <a:ahLst/>
              <a:cxnLst>
                <a:cxn ang="0">
                  <a:pos x="wd2" y="hd2"/>
                </a:cxn>
                <a:cxn ang="5400000">
                  <a:pos x="wd2" y="hd2"/>
                </a:cxn>
                <a:cxn ang="10800000">
                  <a:pos x="wd2" y="hd2"/>
                </a:cxn>
                <a:cxn ang="16200000">
                  <a:pos x="wd2" y="hd2"/>
                </a:cxn>
              </a:cxnLst>
              <a:rect l="0" t="0" r="r" b="b"/>
              <a:pathLst>
                <a:path w="21600" h="19473" extrusionOk="0">
                  <a:moveTo>
                    <a:pt x="12563" y="17902"/>
                  </a:moveTo>
                  <a:cubicBezTo>
                    <a:pt x="8268" y="20538"/>
                    <a:pt x="3732" y="19746"/>
                    <a:pt x="0" y="16366"/>
                  </a:cubicBezTo>
                  <a:cubicBezTo>
                    <a:pt x="1569" y="9728"/>
                    <a:pt x="4744" y="4207"/>
                    <a:pt x="9039" y="1571"/>
                  </a:cubicBezTo>
                  <a:cubicBezTo>
                    <a:pt x="13332" y="-1062"/>
                    <a:pt x="17869" y="-274"/>
                    <a:pt x="21600" y="3109"/>
                  </a:cubicBezTo>
                  <a:cubicBezTo>
                    <a:pt x="20030" y="9744"/>
                    <a:pt x="16858" y="15266"/>
                    <a:pt x="12563" y="17902"/>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4" name="Shape 1228">
              <a:extLst>
                <a:ext uri="{FF2B5EF4-FFF2-40B4-BE49-F238E27FC236}">
                  <a16:creationId xmlns:a16="http://schemas.microsoft.com/office/drawing/2014/main" id="{5E0400F1-6C10-45E2-B87B-6A78BE66DC1B}"/>
                </a:ext>
              </a:extLst>
            </p:cNvPr>
            <p:cNvSpPr/>
            <p:nvPr/>
          </p:nvSpPr>
          <p:spPr>
            <a:xfrm>
              <a:off x="151826"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20507" y="21600"/>
                  </a:moveTo>
                  <a:cubicBezTo>
                    <a:pt x="17450" y="19913"/>
                    <a:pt x="14609" y="19247"/>
                    <a:pt x="12507" y="18850"/>
                  </a:cubicBezTo>
                  <a:cubicBezTo>
                    <a:pt x="12305" y="18812"/>
                    <a:pt x="12117" y="18776"/>
                    <a:pt x="11946" y="18743"/>
                  </a:cubicBezTo>
                  <a:cubicBezTo>
                    <a:pt x="4801" y="17347"/>
                    <a:pt x="0" y="13658"/>
                    <a:pt x="0" y="9561"/>
                  </a:cubicBezTo>
                  <a:cubicBezTo>
                    <a:pt x="0" y="4952"/>
                    <a:pt x="6072" y="931"/>
                    <a:pt x="14439" y="0"/>
                  </a:cubicBezTo>
                  <a:lnTo>
                    <a:pt x="14492" y="149"/>
                  </a:lnTo>
                  <a:cubicBezTo>
                    <a:pt x="6252" y="1065"/>
                    <a:pt x="272" y="5024"/>
                    <a:pt x="272" y="9561"/>
                  </a:cubicBezTo>
                  <a:cubicBezTo>
                    <a:pt x="272" y="13593"/>
                    <a:pt x="4999" y="17226"/>
                    <a:pt x="12035" y="18600"/>
                  </a:cubicBezTo>
                  <a:cubicBezTo>
                    <a:pt x="12206" y="18633"/>
                    <a:pt x="12393" y="18668"/>
                    <a:pt x="12594" y="18706"/>
                  </a:cubicBezTo>
                  <a:cubicBezTo>
                    <a:pt x="14718" y="19108"/>
                    <a:pt x="18499" y="19780"/>
                    <a:pt x="21600" y="21492"/>
                  </a:cubicBezTo>
                  <a:cubicBezTo>
                    <a:pt x="21600" y="21492"/>
                    <a:pt x="20507" y="21600"/>
                    <a:pt x="20507" y="21600"/>
                  </a:cubicBezTo>
                  <a:close/>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5" name="Shape 1229">
              <a:extLst>
                <a:ext uri="{FF2B5EF4-FFF2-40B4-BE49-F238E27FC236}">
                  <a16:creationId xmlns:a16="http://schemas.microsoft.com/office/drawing/2014/main" id="{779DBADB-CFFE-41AE-BDCA-78EBBD7BB1C9}"/>
                </a:ext>
              </a:extLst>
            </p:cNvPr>
            <p:cNvSpPr/>
            <p:nvPr/>
          </p:nvSpPr>
          <p:spPr>
            <a:xfrm>
              <a:off x="1855659" y="219285"/>
              <a:ext cx="226834" cy="133177"/>
            </a:xfrm>
            <a:custGeom>
              <a:avLst/>
              <a:gdLst/>
              <a:ahLst/>
              <a:cxnLst>
                <a:cxn ang="0">
                  <a:pos x="wd2" y="hd2"/>
                </a:cxn>
                <a:cxn ang="5400000">
                  <a:pos x="wd2" y="hd2"/>
                </a:cxn>
                <a:cxn ang="10800000">
                  <a:pos x="wd2" y="hd2"/>
                </a:cxn>
                <a:cxn ang="16200000">
                  <a:pos x="wd2" y="hd2"/>
                </a:cxn>
              </a:cxnLst>
              <a:rect l="0" t="0" r="r" b="b"/>
              <a:pathLst>
                <a:path w="21600" h="20009" extrusionOk="0">
                  <a:moveTo>
                    <a:pt x="13058" y="17645"/>
                  </a:moveTo>
                  <a:cubicBezTo>
                    <a:pt x="17353" y="14488"/>
                    <a:pt x="20336" y="8696"/>
                    <a:pt x="21600" y="2059"/>
                  </a:cubicBezTo>
                  <a:cubicBezTo>
                    <a:pt x="17564" y="-679"/>
                    <a:pt x="12837" y="-795"/>
                    <a:pt x="8541" y="2365"/>
                  </a:cubicBezTo>
                  <a:cubicBezTo>
                    <a:pt x="4247" y="5524"/>
                    <a:pt x="1264" y="11314"/>
                    <a:pt x="0" y="17949"/>
                  </a:cubicBezTo>
                  <a:cubicBezTo>
                    <a:pt x="4036" y="20686"/>
                    <a:pt x="8765" y="20805"/>
                    <a:pt x="13058" y="1764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6" name="Shape 1230">
              <a:extLst>
                <a:ext uri="{FF2B5EF4-FFF2-40B4-BE49-F238E27FC236}">
                  <a16:creationId xmlns:a16="http://schemas.microsoft.com/office/drawing/2014/main" id="{B0353969-3DB1-44AE-8F18-12CD6AB171BD}"/>
                </a:ext>
              </a:extLst>
            </p:cNvPr>
            <p:cNvSpPr/>
            <p:nvPr/>
          </p:nvSpPr>
          <p:spPr>
            <a:xfrm>
              <a:off x="1956875" y="0"/>
              <a:ext cx="133188" cy="226806"/>
            </a:xfrm>
            <a:custGeom>
              <a:avLst/>
              <a:gdLst/>
              <a:ahLst/>
              <a:cxnLst>
                <a:cxn ang="0">
                  <a:pos x="wd2" y="hd2"/>
                </a:cxn>
                <a:cxn ang="5400000">
                  <a:pos x="wd2" y="hd2"/>
                </a:cxn>
                <a:cxn ang="10800000">
                  <a:pos x="wd2" y="hd2"/>
                </a:cxn>
                <a:cxn ang="16200000">
                  <a:pos x="wd2" y="hd2"/>
                </a:cxn>
              </a:cxnLst>
              <a:rect l="0" t="0" r="r" b="b"/>
              <a:pathLst>
                <a:path w="20009" h="21600" extrusionOk="0">
                  <a:moveTo>
                    <a:pt x="2363" y="13059"/>
                  </a:moveTo>
                  <a:cubicBezTo>
                    <a:pt x="5524" y="17352"/>
                    <a:pt x="11313" y="20336"/>
                    <a:pt x="17949" y="21600"/>
                  </a:cubicBezTo>
                  <a:cubicBezTo>
                    <a:pt x="20687" y="17564"/>
                    <a:pt x="20803" y="12837"/>
                    <a:pt x="17644" y="8541"/>
                  </a:cubicBezTo>
                  <a:cubicBezTo>
                    <a:pt x="14486" y="4248"/>
                    <a:pt x="8694" y="1264"/>
                    <a:pt x="2059" y="0"/>
                  </a:cubicBezTo>
                  <a:cubicBezTo>
                    <a:pt x="-677" y="4035"/>
                    <a:pt x="-797" y="8765"/>
                    <a:pt x="2363" y="13059"/>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7" name="Shape 1231">
              <a:extLst>
                <a:ext uri="{FF2B5EF4-FFF2-40B4-BE49-F238E27FC236}">
                  <a16:creationId xmlns:a16="http://schemas.microsoft.com/office/drawing/2014/main" id="{7E34A211-EA08-4BE1-B2D6-B92D5F7F7D83}"/>
                </a:ext>
              </a:extLst>
            </p:cNvPr>
            <p:cNvSpPr/>
            <p:nvPr/>
          </p:nvSpPr>
          <p:spPr>
            <a:xfrm>
              <a:off x="2024355" y="303625"/>
              <a:ext cx="241776" cy="119898"/>
            </a:xfrm>
            <a:custGeom>
              <a:avLst/>
              <a:gdLst/>
              <a:ahLst/>
              <a:cxnLst>
                <a:cxn ang="0">
                  <a:pos x="wd2" y="hd2"/>
                </a:cxn>
                <a:cxn ang="5400000">
                  <a:pos x="wd2" y="hd2"/>
                </a:cxn>
                <a:cxn ang="10800000">
                  <a:pos x="wd2" y="hd2"/>
                </a:cxn>
                <a:cxn ang="16200000">
                  <a:pos x="wd2" y="hd2"/>
                </a:cxn>
              </a:cxnLst>
              <a:rect l="0" t="0" r="r" b="b"/>
              <a:pathLst>
                <a:path w="21600" h="19306" extrusionOk="0">
                  <a:moveTo>
                    <a:pt x="12097" y="18380"/>
                  </a:moveTo>
                  <a:cubicBezTo>
                    <a:pt x="16391" y="16308"/>
                    <a:pt x="19745" y="11072"/>
                    <a:pt x="21600" y="4438"/>
                  </a:cubicBezTo>
                  <a:cubicBezTo>
                    <a:pt x="18153" y="364"/>
                    <a:pt x="13796" y="-1148"/>
                    <a:pt x="9503" y="926"/>
                  </a:cubicBezTo>
                  <a:cubicBezTo>
                    <a:pt x="5209" y="2999"/>
                    <a:pt x="1855" y="8235"/>
                    <a:pt x="0" y="14869"/>
                  </a:cubicBezTo>
                  <a:cubicBezTo>
                    <a:pt x="3447" y="18943"/>
                    <a:pt x="7804" y="20452"/>
                    <a:pt x="12097" y="18380"/>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8" name="Shape 1232">
              <a:extLst>
                <a:ext uri="{FF2B5EF4-FFF2-40B4-BE49-F238E27FC236}">
                  <a16:creationId xmlns:a16="http://schemas.microsoft.com/office/drawing/2014/main" id="{E2A2C535-5FD2-4E75-8DF8-06956C13F180}"/>
                </a:ext>
              </a:extLst>
            </p:cNvPr>
            <p:cNvSpPr/>
            <p:nvPr/>
          </p:nvSpPr>
          <p:spPr>
            <a:xfrm>
              <a:off x="2176179" y="101208"/>
              <a:ext cx="119908" cy="241739"/>
            </a:xfrm>
            <a:custGeom>
              <a:avLst/>
              <a:gdLst/>
              <a:ahLst/>
              <a:cxnLst>
                <a:cxn ang="0">
                  <a:pos x="wd2" y="hd2"/>
                </a:cxn>
                <a:cxn ang="5400000">
                  <a:pos x="wd2" y="hd2"/>
                </a:cxn>
                <a:cxn ang="10800000">
                  <a:pos x="wd2" y="hd2"/>
                </a:cxn>
                <a:cxn ang="16200000">
                  <a:pos x="wd2" y="hd2"/>
                </a:cxn>
              </a:cxnLst>
              <a:rect l="0" t="0" r="r" b="b"/>
              <a:pathLst>
                <a:path w="19304" h="21600" extrusionOk="0">
                  <a:moveTo>
                    <a:pt x="926" y="12097"/>
                  </a:moveTo>
                  <a:cubicBezTo>
                    <a:pt x="2999" y="16391"/>
                    <a:pt x="8235" y="19745"/>
                    <a:pt x="14867" y="21600"/>
                  </a:cubicBezTo>
                  <a:cubicBezTo>
                    <a:pt x="18941" y="18154"/>
                    <a:pt x="20451" y="13796"/>
                    <a:pt x="18378" y="9502"/>
                  </a:cubicBezTo>
                  <a:cubicBezTo>
                    <a:pt x="16307" y="5208"/>
                    <a:pt x="11070" y="1855"/>
                    <a:pt x="4438" y="0"/>
                  </a:cubicBezTo>
                  <a:cubicBezTo>
                    <a:pt x="364" y="3446"/>
                    <a:pt x="-1149" y="7803"/>
                    <a:pt x="926" y="1209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9" name="Shape 1233">
              <a:extLst>
                <a:ext uri="{FF2B5EF4-FFF2-40B4-BE49-F238E27FC236}">
                  <a16:creationId xmlns:a16="http://schemas.microsoft.com/office/drawing/2014/main" id="{B26ACFE5-958E-43B4-8863-43664D2706C7}"/>
                </a:ext>
              </a:extLst>
            </p:cNvPr>
            <p:cNvSpPr/>
            <p:nvPr/>
          </p:nvSpPr>
          <p:spPr>
            <a:xfrm>
              <a:off x="2193049"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1224" y="20164"/>
                  </a:moveTo>
                  <a:cubicBezTo>
                    <a:pt x="15518" y="19387"/>
                    <a:pt x="19211" y="14813"/>
                    <a:pt x="21600" y="8185"/>
                  </a:cubicBezTo>
                  <a:cubicBezTo>
                    <a:pt x="18691" y="2517"/>
                    <a:pt x="14672" y="-659"/>
                    <a:pt x="10376" y="115"/>
                  </a:cubicBezTo>
                  <a:cubicBezTo>
                    <a:pt x="6083" y="895"/>
                    <a:pt x="2391" y="5466"/>
                    <a:pt x="0" y="12097"/>
                  </a:cubicBezTo>
                  <a:cubicBezTo>
                    <a:pt x="2909" y="17765"/>
                    <a:pt x="6930" y="20941"/>
                    <a:pt x="11224" y="2016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0" name="Shape 1234">
              <a:extLst>
                <a:ext uri="{FF2B5EF4-FFF2-40B4-BE49-F238E27FC236}">
                  <a16:creationId xmlns:a16="http://schemas.microsoft.com/office/drawing/2014/main" id="{16DC3F9A-B121-45DE-9D88-C6EF9B6FB6F8}"/>
                </a:ext>
              </a:extLst>
            </p:cNvPr>
            <p:cNvSpPr/>
            <p:nvPr/>
          </p:nvSpPr>
          <p:spPr>
            <a:xfrm>
              <a:off x="2378616"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116" y="11224"/>
                  </a:moveTo>
                  <a:cubicBezTo>
                    <a:pt x="893" y="15517"/>
                    <a:pt x="5465" y="19210"/>
                    <a:pt x="12092" y="21600"/>
                  </a:cubicBezTo>
                  <a:cubicBezTo>
                    <a:pt x="17760" y="18690"/>
                    <a:pt x="20938" y="14671"/>
                    <a:pt x="20161" y="10376"/>
                  </a:cubicBezTo>
                  <a:cubicBezTo>
                    <a:pt x="19380" y="6083"/>
                    <a:pt x="14811" y="2391"/>
                    <a:pt x="8182" y="0"/>
                  </a:cubicBezTo>
                  <a:cubicBezTo>
                    <a:pt x="2514" y="2910"/>
                    <a:pt x="-662" y="6930"/>
                    <a:pt x="116" y="1122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1" name="Shape 1235">
              <a:extLst>
                <a:ext uri="{FF2B5EF4-FFF2-40B4-BE49-F238E27FC236}">
                  <a16:creationId xmlns:a16="http://schemas.microsoft.com/office/drawing/2014/main" id="{9444537C-9A36-4AEB-BF37-1C8296B71B36}"/>
                </a:ext>
              </a:extLst>
            </p:cNvPr>
            <p:cNvSpPr/>
            <p:nvPr/>
          </p:nvSpPr>
          <p:spPr>
            <a:xfrm>
              <a:off x="2344877"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0376" y="20162"/>
                  </a:moveTo>
                  <a:cubicBezTo>
                    <a:pt x="14670" y="20939"/>
                    <a:pt x="18691" y="17764"/>
                    <a:pt x="21600" y="12096"/>
                  </a:cubicBezTo>
                  <a:cubicBezTo>
                    <a:pt x="19209" y="5466"/>
                    <a:pt x="15518" y="897"/>
                    <a:pt x="11224" y="116"/>
                  </a:cubicBezTo>
                  <a:cubicBezTo>
                    <a:pt x="6928" y="-661"/>
                    <a:pt x="2909" y="2518"/>
                    <a:pt x="0" y="8186"/>
                  </a:cubicBezTo>
                  <a:cubicBezTo>
                    <a:pt x="2389" y="14812"/>
                    <a:pt x="6083" y="19384"/>
                    <a:pt x="10376" y="20162"/>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2" name="Shape 1236">
              <a:extLst>
                <a:ext uri="{FF2B5EF4-FFF2-40B4-BE49-F238E27FC236}">
                  <a16:creationId xmlns:a16="http://schemas.microsoft.com/office/drawing/2014/main" id="{B085AA7A-3449-452E-B466-C6A07BD3A6DD}"/>
                </a:ext>
              </a:extLst>
            </p:cNvPr>
            <p:cNvSpPr/>
            <p:nvPr/>
          </p:nvSpPr>
          <p:spPr>
            <a:xfrm>
              <a:off x="2547314" y="387966"/>
              <a:ext cx="113094" cy="249308"/>
            </a:xfrm>
            <a:custGeom>
              <a:avLst/>
              <a:gdLst/>
              <a:ahLst/>
              <a:cxnLst>
                <a:cxn ang="0">
                  <a:pos x="wd2" y="hd2"/>
                </a:cxn>
                <a:cxn ang="5400000">
                  <a:pos x="wd2" y="hd2"/>
                </a:cxn>
                <a:cxn ang="10800000">
                  <a:pos x="wd2" y="hd2"/>
                </a:cxn>
                <a:cxn ang="16200000">
                  <a:pos x="wd2" y="hd2"/>
                </a:cxn>
              </a:cxnLst>
              <a:rect l="0" t="0" r="r" b="b"/>
              <a:pathLst>
                <a:path w="20276" h="21600" extrusionOk="0">
                  <a:moveTo>
                    <a:pt x="116" y="10376"/>
                  </a:moveTo>
                  <a:cubicBezTo>
                    <a:pt x="-661" y="14670"/>
                    <a:pt x="2514" y="18691"/>
                    <a:pt x="8182" y="21600"/>
                  </a:cubicBezTo>
                  <a:cubicBezTo>
                    <a:pt x="14812" y="19209"/>
                    <a:pt x="19382" y="15518"/>
                    <a:pt x="20159" y="11224"/>
                  </a:cubicBezTo>
                  <a:cubicBezTo>
                    <a:pt x="20939" y="6928"/>
                    <a:pt x="17761" y="2909"/>
                    <a:pt x="12093" y="0"/>
                  </a:cubicBezTo>
                  <a:cubicBezTo>
                    <a:pt x="5466" y="2389"/>
                    <a:pt x="893" y="6083"/>
                    <a:pt x="116" y="1037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3" name="Shape 1237">
              <a:extLst>
                <a:ext uri="{FF2B5EF4-FFF2-40B4-BE49-F238E27FC236}">
                  <a16:creationId xmlns:a16="http://schemas.microsoft.com/office/drawing/2014/main" id="{82358616-246F-4A04-9A1B-09EF2063D4F0}"/>
                </a:ext>
              </a:extLst>
            </p:cNvPr>
            <p:cNvSpPr/>
            <p:nvPr/>
          </p:nvSpPr>
          <p:spPr>
            <a:xfrm>
              <a:off x="2462964" y="742196"/>
              <a:ext cx="241777" cy="119902"/>
            </a:xfrm>
            <a:custGeom>
              <a:avLst/>
              <a:gdLst/>
              <a:ahLst/>
              <a:cxnLst>
                <a:cxn ang="0">
                  <a:pos x="wd2" y="hd2"/>
                </a:cxn>
                <a:cxn ang="5400000">
                  <a:pos x="wd2" y="hd2"/>
                </a:cxn>
                <a:cxn ang="10800000">
                  <a:pos x="wd2" y="hd2"/>
                </a:cxn>
                <a:cxn ang="16200000">
                  <a:pos x="wd2" y="hd2"/>
                </a:cxn>
              </a:cxnLst>
              <a:rect l="0" t="0" r="r" b="b"/>
              <a:pathLst>
                <a:path w="21600" h="19305" extrusionOk="0">
                  <a:moveTo>
                    <a:pt x="9503" y="18379"/>
                  </a:moveTo>
                  <a:cubicBezTo>
                    <a:pt x="13797" y="20452"/>
                    <a:pt x="18154" y="18942"/>
                    <a:pt x="21600" y="14868"/>
                  </a:cubicBezTo>
                  <a:cubicBezTo>
                    <a:pt x="19745" y="8236"/>
                    <a:pt x="16392" y="2999"/>
                    <a:pt x="12098" y="926"/>
                  </a:cubicBezTo>
                  <a:cubicBezTo>
                    <a:pt x="7804" y="-1148"/>
                    <a:pt x="3447" y="364"/>
                    <a:pt x="0" y="4438"/>
                  </a:cubicBezTo>
                  <a:cubicBezTo>
                    <a:pt x="1856" y="11071"/>
                    <a:pt x="5209" y="16307"/>
                    <a:pt x="9503" y="18379"/>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4" name="Shape 1238">
              <a:extLst>
                <a:ext uri="{FF2B5EF4-FFF2-40B4-BE49-F238E27FC236}">
                  <a16:creationId xmlns:a16="http://schemas.microsoft.com/office/drawing/2014/main" id="{B0021684-6D59-4685-AD4A-093FF603AE40}"/>
                </a:ext>
              </a:extLst>
            </p:cNvPr>
            <p:cNvSpPr/>
            <p:nvPr/>
          </p:nvSpPr>
          <p:spPr>
            <a:xfrm>
              <a:off x="2682268" y="590383"/>
              <a:ext cx="119908" cy="241731"/>
            </a:xfrm>
            <a:custGeom>
              <a:avLst/>
              <a:gdLst/>
              <a:ahLst/>
              <a:cxnLst>
                <a:cxn ang="0">
                  <a:pos x="wd2" y="hd2"/>
                </a:cxn>
                <a:cxn ang="5400000">
                  <a:pos x="wd2" y="hd2"/>
                </a:cxn>
                <a:cxn ang="10800000">
                  <a:pos x="wd2" y="hd2"/>
                </a:cxn>
                <a:cxn ang="16200000">
                  <a:pos x="wd2" y="hd2"/>
                </a:cxn>
              </a:cxnLst>
              <a:rect l="0" t="0" r="r" b="b"/>
              <a:pathLst>
                <a:path w="19304" h="21600" extrusionOk="0">
                  <a:moveTo>
                    <a:pt x="926" y="9503"/>
                  </a:moveTo>
                  <a:cubicBezTo>
                    <a:pt x="-1149" y="13797"/>
                    <a:pt x="364" y="18155"/>
                    <a:pt x="4438" y="21600"/>
                  </a:cubicBezTo>
                  <a:cubicBezTo>
                    <a:pt x="11070" y="19746"/>
                    <a:pt x="16307" y="16393"/>
                    <a:pt x="18378" y="12099"/>
                  </a:cubicBezTo>
                  <a:cubicBezTo>
                    <a:pt x="20451" y="7804"/>
                    <a:pt x="18941" y="3447"/>
                    <a:pt x="14867" y="0"/>
                  </a:cubicBezTo>
                  <a:cubicBezTo>
                    <a:pt x="8235" y="1855"/>
                    <a:pt x="2999" y="5208"/>
                    <a:pt x="926" y="9503"/>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5" name="Shape 1239">
              <a:extLst>
                <a:ext uri="{FF2B5EF4-FFF2-40B4-BE49-F238E27FC236}">
                  <a16:creationId xmlns:a16="http://schemas.microsoft.com/office/drawing/2014/main" id="{86C07A79-247A-49BC-BDF0-E5E01CBA37A8}"/>
                </a:ext>
              </a:extLst>
            </p:cNvPr>
            <p:cNvSpPr/>
            <p:nvPr/>
          </p:nvSpPr>
          <p:spPr>
            <a:xfrm>
              <a:off x="2564182" y="927745"/>
              <a:ext cx="226835" cy="133176"/>
            </a:xfrm>
            <a:custGeom>
              <a:avLst/>
              <a:gdLst/>
              <a:ahLst/>
              <a:cxnLst>
                <a:cxn ang="0">
                  <a:pos x="wd2" y="hd2"/>
                </a:cxn>
                <a:cxn ang="5400000">
                  <a:pos x="wd2" y="hd2"/>
                </a:cxn>
                <a:cxn ang="10800000">
                  <a:pos x="wd2" y="hd2"/>
                </a:cxn>
                <a:cxn ang="16200000">
                  <a:pos x="wd2" y="hd2"/>
                </a:cxn>
              </a:cxnLst>
              <a:rect l="0" t="0" r="r" b="b"/>
              <a:pathLst>
                <a:path w="21600" h="20009" extrusionOk="0">
                  <a:moveTo>
                    <a:pt x="8542" y="17644"/>
                  </a:moveTo>
                  <a:cubicBezTo>
                    <a:pt x="12835" y="20805"/>
                    <a:pt x="17564" y="20685"/>
                    <a:pt x="21600" y="17949"/>
                  </a:cubicBezTo>
                  <a:cubicBezTo>
                    <a:pt x="20336" y="11314"/>
                    <a:pt x="17353" y="5522"/>
                    <a:pt x="13059" y="2364"/>
                  </a:cubicBezTo>
                  <a:cubicBezTo>
                    <a:pt x="8763" y="-795"/>
                    <a:pt x="4036" y="-679"/>
                    <a:pt x="0" y="2059"/>
                  </a:cubicBezTo>
                  <a:cubicBezTo>
                    <a:pt x="1264" y="8695"/>
                    <a:pt x="4247" y="14484"/>
                    <a:pt x="8542" y="1764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6" name="Shape 1240">
              <a:extLst>
                <a:ext uri="{FF2B5EF4-FFF2-40B4-BE49-F238E27FC236}">
                  <a16:creationId xmlns:a16="http://schemas.microsoft.com/office/drawing/2014/main" id="{23A955F2-95A1-48F6-B680-017C68B4F88C}"/>
                </a:ext>
              </a:extLst>
            </p:cNvPr>
            <p:cNvSpPr/>
            <p:nvPr/>
          </p:nvSpPr>
          <p:spPr>
            <a:xfrm>
              <a:off x="2783488" y="826536"/>
              <a:ext cx="133185" cy="226806"/>
            </a:xfrm>
            <a:custGeom>
              <a:avLst/>
              <a:gdLst/>
              <a:ahLst/>
              <a:cxnLst>
                <a:cxn ang="0">
                  <a:pos x="wd2" y="hd2"/>
                </a:cxn>
                <a:cxn ang="5400000">
                  <a:pos x="wd2" y="hd2"/>
                </a:cxn>
                <a:cxn ang="10800000">
                  <a:pos x="wd2" y="hd2"/>
                </a:cxn>
                <a:cxn ang="16200000">
                  <a:pos x="wd2" y="hd2"/>
                </a:cxn>
              </a:cxnLst>
              <a:rect l="0" t="0" r="r" b="b"/>
              <a:pathLst>
                <a:path w="20011" h="21600" extrusionOk="0">
                  <a:moveTo>
                    <a:pt x="2363" y="8541"/>
                  </a:moveTo>
                  <a:cubicBezTo>
                    <a:pt x="-795" y="12835"/>
                    <a:pt x="-679" y="17565"/>
                    <a:pt x="2059" y="21600"/>
                  </a:cubicBezTo>
                  <a:cubicBezTo>
                    <a:pt x="8694" y="20336"/>
                    <a:pt x="14486" y="17352"/>
                    <a:pt x="17647" y="13059"/>
                  </a:cubicBezTo>
                  <a:cubicBezTo>
                    <a:pt x="20805" y="8763"/>
                    <a:pt x="20689" y="4035"/>
                    <a:pt x="17951" y="0"/>
                  </a:cubicBezTo>
                  <a:cubicBezTo>
                    <a:pt x="11313" y="1264"/>
                    <a:pt x="5523" y="4248"/>
                    <a:pt x="2363" y="8541"/>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7" name="Shape 1241">
              <a:extLst>
                <a:ext uri="{FF2B5EF4-FFF2-40B4-BE49-F238E27FC236}">
                  <a16:creationId xmlns:a16="http://schemas.microsoft.com/office/drawing/2014/main" id="{B01EFA45-4B92-41DA-A0E7-4491E0E09E2A}"/>
                </a:ext>
              </a:extLst>
            </p:cNvPr>
            <p:cNvSpPr/>
            <p:nvPr/>
          </p:nvSpPr>
          <p:spPr>
            <a:xfrm>
              <a:off x="2631660" y="1113294"/>
              <a:ext cx="205031" cy="152553"/>
            </a:xfrm>
            <a:custGeom>
              <a:avLst/>
              <a:gdLst/>
              <a:ahLst/>
              <a:cxnLst>
                <a:cxn ang="0">
                  <a:pos x="wd2" y="hd2"/>
                </a:cxn>
                <a:cxn ang="5400000">
                  <a:pos x="wd2" y="hd2"/>
                </a:cxn>
                <a:cxn ang="10800000">
                  <a:pos x="wd2" y="hd2"/>
                </a:cxn>
                <a:cxn ang="16200000">
                  <a:pos x="wd2" y="hd2"/>
                </a:cxn>
              </a:cxnLst>
              <a:rect l="0" t="0" r="r" b="b"/>
              <a:pathLst>
                <a:path w="21600" h="20006" extrusionOk="0">
                  <a:moveTo>
                    <a:pt x="7409" y="16031"/>
                  </a:moveTo>
                  <a:cubicBezTo>
                    <a:pt x="11703" y="19774"/>
                    <a:pt x="16870" y="20803"/>
                    <a:pt x="21600" y="19415"/>
                  </a:cubicBezTo>
                  <a:cubicBezTo>
                    <a:pt x="21030" y="13407"/>
                    <a:pt x="18485" y="7718"/>
                    <a:pt x="14191" y="3974"/>
                  </a:cubicBezTo>
                  <a:cubicBezTo>
                    <a:pt x="9897" y="231"/>
                    <a:pt x="4731" y="-797"/>
                    <a:pt x="0" y="590"/>
                  </a:cubicBezTo>
                  <a:cubicBezTo>
                    <a:pt x="570" y="6598"/>
                    <a:pt x="3115" y="12288"/>
                    <a:pt x="7409" y="16031"/>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8" name="Shape 1242">
              <a:extLst>
                <a:ext uri="{FF2B5EF4-FFF2-40B4-BE49-F238E27FC236}">
                  <a16:creationId xmlns:a16="http://schemas.microsoft.com/office/drawing/2014/main" id="{DF52734B-A108-43B4-8524-0AF28E77E658}"/>
                </a:ext>
              </a:extLst>
            </p:cNvPr>
            <p:cNvSpPr/>
            <p:nvPr/>
          </p:nvSpPr>
          <p:spPr>
            <a:xfrm>
              <a:off x="2834095" y="1062690"/>
              <a:ext cx="152560" cy="205021"/>
            </a:xfrm>
            <a:custGeom>
              <a:avLst/>
              <a:gdLst/>
              <a:ahLst/>
              <a:cxnLst>
                <a:cxn ang="0">
                  <a:pos x="wd2" y="hd2"/>
                </a:cxn>
                <a:cxn ang="5400000">
                  <a:pos x="wd2" y="hd2"/>
                </a:cxn>
                <a:cxn ang="10800000">
                  <a:pos x="wd2" y="hd2"/>
                </a:cxn>
                <a:cxn ang="16200000">
                  <a:pos x="wd2" y="hd2"/>
                </a:cxn>
              </a:cxnLst>
              <a:rect l="0" t="0" r="r" b="b"/>
              <a:pathLst>
                <a:path w="20007" h="21600" extrusionOk="0">
                  <a:moveTo>
                    <a:pt x="3974" y="7409"/>
                  </a:moveTo>
                  <a:cubicBezTo>
                    <a:pt x="231" y="11702"/>
                    <a:pt x="-797" y="16869"/>
                    <a:pt x="590" y="21600"/>
                  </a:cubicBezTo>
                  <a:cubicBezTo>
                    <a:pt x="6596" y="21029"/>
                    <a:pt x="12289" y="18484"/>
                    <a:pt x="16032" y="14190"/>
                  </a:cubicBezTo>
                  <a:cubicBezTo>
                    <a:pt x="19772" y="9898"/>
                    <a:pt x="20803" y="4731"/>
                    <a:pt x="19416" y="0"/>
                  </a:cubicBezTo>
                  <a:cubicBezTo>
                    <a:pt x="13408" y="571"/>
                    <a:pt x="7717" y="3115"/>
                    <a:pt x="3974" y="7409"/>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9" name="Shape 1243">
              <a:extLst>
                <a:ext uri="{FF2B5EF4-FFF2-40B4-BE49-F238E27FC236}">
                  <a16:creationId xmlns:a16="http://schemas.microsoft.com/office/drawing/2014/main" id="{2713602F-0B2A-44D4-8E75-4954E63AAE62}"/>
                </a:ext>
              </a:extLst>
            </p:cNvPr>
            <p:cNvSpPr/>
            <p:nvPr/>
          </p:nvSpPr>
          <p:spPr>
            <a:xfrm>
              <a:off x="2665400"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5817" y="15226"/>
                  </a:moveTo>
                  <a:cubicBezTo>
                    <a:pt x="9988" y="19397"/>
                    <a:pt x="15551" y="21322"/>
                    <a:pt x="21010" y="21010"/>
                  </a:cubicBezTo>
                  <a:cubicBezTo>
                    <a:pt x="21320" y="15551"/>
                    <a:pt x="19395" y="9990"/>
                    <a:pt x="15223" y="5819"/>
                  </a:cubicBezTo>
                  <a:cubicBezTo>
                    <a:pt x="11054" y="1648"/>
                    <a:pt x="5491" y="-278"/>
                    <a:pt x="32" y="32"/>
                  </a:cubicBezTo>
                  <a:cubicBezTo>
                    <a:pt x="-280" y="5491"/>
                    <a:pt x="1646" y="11054"/>
                    <a:pt x="5817" y="1522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0" name="Shape 1244">
              <a:extLst>
                <a:ext uri="{FF2B5EF4-FFF2-40B4-BE49-F238E27FC236}">
                  <a16:creationId xmlns:a16="http://schemas.microsoft.com/office/drawing/2014/main" id="{86C9C9B2-5AA4-4699-8D5E-2947A952E2DB}"/>
                </a:ext>
              </a:extLst>
            </p:cNvPr>
            <p:cNvSpPr/>
            <p:nvPr/>
          </p:nvSpPr>
          <p:spPr>
            <a:xfrm>
              <a:off x="2834095" y="1315711"/>
              <a:ext cx="177529" cy="177513"/>
            </a:xfrm>
            <a:custGeom>
              <a:avLst/>
              <a:gdLst/>
              <a:ahLst/>
              <a:cxnLst>
                <a:cxn ang="0">
                  <a:pos x="wd2" y="hd2"/>
                </a:cxn>
                <a:cxn ang="5400000">
                  <a:pos x="wd2" y="hd2"/>
                </a:cxn>
                <a:cxn ang="10800000">
                  <a:pos x="wd2" y="hd2"/>
                </a:cxn>
                <a:cxn ang="16200000">
                  <a:pos x="wd2" y="hd2"/>
                </a:cxn>
              </a:cxnLst>
              <a:rect l="0" t="0" r="r" b="b"/>
              <a:pathLst>
                <a:path w="21044" h="21044" extrusionOk="0">
                  <a:moveTo>
                    <a:pt x="5818" y="5818"/>
                  </a:moveTo>
                  <a:cubicBezTo>
                    <a:pt x="1646" y="9989"/>
                    <a:pt x="-279" y="15552"/>
                    <a:pt x="32" y="21011"/>
                  </a:cubicBezTo>
                  <a:cubicBezTo>
                    <a:pt x="5492" y="21321"/>
                    <a:pt x="11053" y="19396"/>
                    <a:pt x="15224" y="15224"/>
                  </a:cubicBezTo>
                  <a:cubicBezTo>
                    <a:pt x="19396" y="11053"/>
                    <a:pt x="21321" y="5492"/>
                    <a:pt x="21011" y="32"/>
                  </a:cubicBezTo>
                  <a:cubicBezTo>
                    <a:pt x="15552" y="-279"/>
                    <a:pt x="9989" y="1646"/>
                    <a:pt x="5818" y="5818"/>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1" name="Shape 1245">
              <a:extLst>
                <a:ext uri="{FF2B5EF4-FFF2-40B4-BE49-F238E27FC236}">
                  <a16:creationId xmlns:a16="http://schemas.microsoft.com/office/drawing/2014/main" id="{FCD19C43-59D6-4800-A8FD-FFAB53584C51}"/>
                </a:ext>
              </a:extLst>
            </p:cNvPr>
            <p:cNvSpPr/>
            <p:nvPr/>
          </p:nvSpPr>
          <p:spPr>
            <a:xfrm>
              <a:off x="2648531" y="1501259"/>
              <a:ext cx="152569" cy="205013"/>
            </a:xfrm>
            <a:custGeom>
              <a:avLst/>
              <a:gdLst/>
              <a:ahLst/>
              <a:cxnLst>
                <a:cxn ang="0">
                  <a:pos x="wd2" y="hd2"/>
                </a:cxn>
                <a:cxn ang="5400000">
                  <a:pos x="wd2" y="hd2"/>
                </a:cxn>
                <a:cxn ang="10800000">
                  <a:pos x="wd2" y="hd2"/>
                </a:cxn>
                <a:cxn ang="16200000">
                  <a:pos x="wd2" y="hd2"/>
                </a:cxn>
              </a:cxnLst>
              <a:rect l="0" t="0" r="r" b="b"/>
              <a:pathLst>
                <a:path w="20007" h="21600" extrusionOk="0">
                  <a:moveTo>
                    <a:pt x="3975" y="14191"/>
                  </a:moveTo>
                  <a:cubicBezTo>
                    <a:pt x="7718" y="18485"/>
                    <a:pt x="13408" y="21031"/>
                    <a:pt x="19416" y="21600"/>
                  </a:cubicBezTo>
                  <a:cubicBezTo>
                    <a:pt x="20803" y="16870"/>
                    <a:pt x="19775" y="11703"/>
                    <a:pt x="16031" y="7409"/>
                  </a:cubicBezTo>
                  <a:cubicBezTo>
                    <a:pt x="12288" y="3115"/>
                    <a:pt x="6599" y="570"/>
                    <a:pt x="590" y="0"/>
                  </a:cubicBezTo>
                  <a:cubicBezTo>
                    <a:pt x="-797" y="4731"/>
                    <a:pt x="232" y="9897"/>
                    <a:pt x="3975" y="14191"/>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2" name="Shape 1246">
              <a:extLst>
                <a:ext uri="{FF2B5EF4-FFF2-40B4-BE49-F238E27FC236}">
                  <a16:creationId xmlns:a16="http://schemas.microsoft.com/office/drawing/2014/main" id="{4A57983C-509A-47D4-9ADC-C9310C26803D}"/>
                </a:ext>
              </a:extLst>
            </p:cNvPr>
            <p:cNvSpPr/>
            <p:nvPr/>
          </p:nvSpPr>
          <p:spPr>
            <a:xfrm>
              <a:off x="2800356" y="1568732"/>
              <a:ext cx="205040" cy="152557"/>
            </a:xfrm>
            <a:custGeom>
              <a:avLst/>
              <a:gdLst/>
              <a:ahLst/>
              <a:cxnLst>
                <a:cxn ang="0">
                  <a:pos x="wd2" y="hd2"/>
                </a:cxn>
                <a:cxn ang="5400000">
                  <a:pos x="wd2" y="hd2"/>
                </a:cxn>
                <a:cxn ang="10800000">
                  <a:pos x="wd2" y="hd2"/>
                </a:cxn>
                <a:cxn ang="16200000">
                  <a:pos x="wd2" y="hd2"/>
                </a:cxn>
              </a:cxnLst>
              <a:rect l="0" t="0" r="r" b="b"/>
              <a:pathLst>
                <a:path w="21600" h="20007" extrusionOk="0">
                  <a:moveTo>
                    <a:pt x="7410" y="3975"/>
                  </a:moveTo>
                  <a:cubicBezTo>
                    <a:pt x="3116" y="7718"/>
                    <a:pt x="571" y="13407"/>
                    <a:pt x="0" y="19416"/>
                  </a:cubicBezTo>
                  <a:cubicBezTo>
                    <a:pt x="4731" y="20803"/>
                    <a:pt x="9898" y="19775"/>
                    <a:pt x="14191" y="16031"/>
                  </a:cubicBezTo>
                  <a:cubicBezTo>
                    <a:pt x="18485" y="12288"/>
                    <a:pt x="21029" y="6597"/>
                    <a:pt x="21600" y="590"/>
                  </a:cubicBezTo>
                  <a:cubicBezTo>
                    <a:pt x="16869" y="-797"/>
                    <a:pt x="11702" y="231"/>
                    <a:pt x="7410" y="397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3" name="Shape 1247">
              <a:extLst>
                <a:ext uri="{FF2B5EF4-FFF2-40B4-BE49-F238E27FC236}">
                  <a16:creationId xmlns:a16="http://schemas.microsoft.com/office/drawing/2014/main" id="{6787603D-67E9-4953-8C9D-00CC0DAA7928}"/>
                </a:ext>
              </a:extLst>
            </p:cNvPr>
            <p:cNvSpPr/>
            <p:nvPr/>
          </p:nvSpPr>
          <p:spPr>
            <a:xfrm>
              <a:off x="2614790"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2364" y="13057"/>
                  </a:moveTo>
                  <a:cubicBezTo>
                    <a:pt x="5521" y="17352"/>
                    <a:pt x="11313" y="20334"/>
                    <a:pt x="17950" y="21600"/>
                  </a:cubicBezTo>
                  <a:cubicBezTo>
                    <a:pt x="20688" y="17564"/>
                    <a:pt x="20804" y="12836"/>
                    <a:pt x="17644" y="8541"/>
                  </a:cubicBezTo>
                  <a:cubicBezTo>
                    <a:pt x="14485" y="4248"/>
                    <a:pt x="8694" y="1264"/>
                    <a:pt x="2060" y="0"/>
                  </a:cubicBezTo>
                  <a:cubicBezTo>
                    <a:pt x="-677" y="4036"/>
                    <a:pt x="-796" y="8764"/>
                    <a:pt x="2364" y="1305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4" name="Shape 1248">
              <a:extLst>
                <a:ext uri="{FF2B5EF4-FFF2-40B4-BE49-F238E27FC236}">
                  <a16:creationId xmlns:a16="http://schemas.microsoft.com/office/drawing/2014/main" id="{44C120C4-C203-4BBD-8485-5B5CF03A3A3C}"/>
                </a:ext>
              </a:extLst>
            </p:cNvPr>
            <p:cNvSpPr/>
            <p:nvPr/>
          </p:nvSpPr>
          <p:spPr>
            <a:xfrm>
              <a:off x="2732880" y="1804886"/>
              <a:ext cx="226843" cy="133172"/>
            </a:xfrm>
            <a:custGeom>
              <a:avLst/>
              <a:gdLst/>
              <a:ahLst/>
              <a:cxnLst>
                <a:cxn ang="0">
                  <a:pos x="wd2" y="hd2"/>
                </a:cxn>
                <a:cxn ang="5400000">
                  <a:pos x="wd2" y="hd2"/>
                </a:cxn>
                <a:cxn ang="10800000">
                  <a:pos x="wd2" y="hd2"/>
                </a:cxn>
                <a:cxn ang="16200000">
                  <a:pos x="wd2" y="hd2"/>
                </a:cxn>
              </a:cxnLst>
              <a:rect l="0" t="0" r="r" b="b"/>
              <a:pathLst>
                <a:path w="21600" h="20009" extrusionOk="0">
                  <a:moveTo>
                    <a:pt x="8542" y="2365"/>
                  </a:moveTo>
                  <a:cubicBezTo>
                    <a:pt x="4249" y="5523"/>
                    <a:pt x="1266" y="11312"/>
                    <a:pt x="0" y="17950"/>
                  </a:cubicBezTo>
                  <a:cubicBezTo>
                    <a:pt x="4036" y="20688"/>
                    <a:pt x="8764" y="20804"/>
                    <a:pt x="13059" y="17646"/>
                  </a:cubicBezTo>
                  <a:cubicBezTo>
                    <a:pt x="17353" y="14485"/>
                    <a:pt x="20336" y="8693"/>
                    <a:pt x="21600" y="2060"/>
                  </a:cubicBezTo>
                  <a:cubicBezTo>
                    <a:pt x="17565" y="-677"/>
                    <a:pt x="12836" y="-796"/>
                    <a:pt x="8542" y="236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5" name="Shape 1249">
              <a:extLst>
                <a:ext uri="{FF2B5EF4-FFF2-40B4-BE49-F238E27FC236}">
                  <a16:creationId xmlns:a16="http://schemas.microsoft.com/office/drawing/2014/main" id="{E649E73A-F7FE-4D22-960D-6222152848FF}"/>
                </a:ext>
              </a:extLst>
            </p:cNvPr>
            <p:cNvSpPr/>
            <p:nvPr/>
          </p:nvSpPr>
          <p:spPr>
            <a:xfrm>
              <a:off x="2530442"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926" y="12097"/>
                  </a:moveTo>
                  <a:cubicBezTo>
                    <a:pt x="3001" y="16391"/>
                    <a:pt x="8234" y="19745"/>
                    <a:pt x="14868" y="21600"/>
                  </a:cubicBezTo>
                  <a:cubicBezTo>
                    <a:pt x="18942" y="18153"/>
                    <a:pt x="20454" y="13796"/>
                    <a:pt x="18380" y="9503"/>
                  </a:cubicBezTo>
                  <a:cubicBezTo>
                    <a:pt x="16307" y="5208"/>
                    <a:pt x="11070" y="1855"/>
                    <a:pt x="4437" y="0"/>
                  </a:cubicBezTo>
                  <a:cubicBezTo>
                    <a:pt x="363" y="3446"/>
                    <a:pt x="-1146" y="7804"/>
                    <a:pt x="926" y="1209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6" name="Shape 1250">
              <a:extLst>
                <a:ext uri="{FF2B5EF4-FFF2-40B4-BE49-F238E27FC236}">
                  <a16:creationId xmlns:a16="http://schemas.microsoft.com/office/drawing/2014/main" id="{AAE2A4C4-AAA9-4C4F-BD75-FAA37CC51263}"/>
                </a:ext>
              </a:extLst>
            </p:cNvPr>
            <p:cNvSpPr/>
            <p:nvPr/>
          </p:nvSpPr>
          <p:spPr>
            <a:xfrm>
              <a:off x="2631660"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9503" y="925"/>
                  </a:moveTo>
                  <a:cubicBezTo>
                    <a:pt x="5209" y="2999"/>
                    <a:pt x="1855" y="8235"/>
                    <a:pt x="0" y="14868"/>
                  </a:cubicBezTo>
                  <a:cubicBezTo>
                    <a:pt x="3446" y="18942"/>
                    <a:pt x="7804" y="20454"/>
                    <a:pt x="12098" y="18380"/>
                  </a:cubicBezTo>
                  <a:cubicBezTo>
                    <a:pt x="16392" y="16306"/>
                    <a:pt x="19746" y="11070"/>
                    <a:pt x="21600" y="4437"/>
                  </a:cubicBezTo>
                  <a:cubicBezTo>
                    <a:pt x="18154" y="363"/>
                    <a:pt x="13797" y="-1146"/>
                    <a:pt x="9503" y="92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7" name="Shape 1251">
              <a:extLst>
                <a:ext uri="{FF2B5EF4-FFF2-40B4-BE49-F238E27FC236}">
                  <a16:creationId xmlns:a16="http://schemas.microsoft.com/office/drawing/2014/main" id="{69CB3937-1638-4B4E-B225-1BD1EACE8B50}"/>
                </a:ext>
              </a:extLst>
            </p:cNvPr>
            <p:cNvSpPr/>
            <p:nvPr/>
          </p:nvSpPr>
          <p:spPr>
            <a:xfrm>
              <a:off x="2412356" y="2041041"/>
              <a:ext cx="113104" cy="249299"/>
            </a:xfrm>
            <a:custGeom>
              <a:avLst/>
              <a:gdLst/>
              <a:ahLst/>
              <a:cxnLst>
                <a:cxn ang="0">
                  <a:pos x="wd2" y="hd2"/>
                </a:cxn>
                <a:cxn ang="5400000">
                  <a:pos x="wd2" y="hd2"/>
                </a:cxn>
                <a:cxn ang="10800000">
                  <a:pos x="wd2" y="hd2"/>
                </a:cxn>
                <a:cxn ang="16200000">
                  <a:pos x="wd2" y="hd2"/>
                </a:cxn>
              </a:cxnLst>
              <a:rect l="0" t="0" r="r" b="b"/>
              <a:pathLst>
                <a:path w="20278" h="21600" extrusionOk="0">
                  <a:moveTo>
                    <a:pt x="116" y="11224"/>
                  </a:moveTo>
                  <a:cubicBezTo>
                    <a:pt x="893" y="15518"/>
                    <a:pt x="5466" y="19211"/>
                    <a:pt x="12093" y="21600"/>
                  </a:cubicBezTo>
                  <a:cubicBezTo>
                    <a:pt x="17761" y="18691"/>
                    <a:pt x="20939" y="14672"/>
                    <a:pt x="20162" y="10376"/>
                  </a:cubicBezTo>
                  <a:cubicBezTo>
                    <a:pt x="19382" y="6083"/>
                    <a:pt x="14812" y="2391"/>
                    <a:pt x="8182" y="0"/>
                  </a:cubicBezTo>
                  <a:cubicBezTo>
                    <a:pt x="2514" y="2910"/>
                    <a:pt x="-661" y="6931"/>
                    <a:pt x="116" y="1122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8" name="Shape 1252">
              <a:extLst>
                <a:ext uri="{FF2B5EF4-FFF2-40B4-BE49-F238E27FC236}">
                  <a16:creationId xmlns:a16="http://schemas.microsoft.com/office/drawing/2014/main" id="{DA0F17FA-B294-4491-918F-36853585C437}"/>
                </a:ext>
              </a:extLst>
            </p:cNvPr>
            <p:cNvSpPr/>
            <p:nvPr/>
          </p:nvSpPr>
          <p:spPr>
            <a:xfrm>
              <a:off x="2479832"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0376" y="117"/>
                  </a:moveTo>
                  <a:cubicBezTo>
                    <a:pt x="6083" y="893"/>
                    <a:pt x="2390" y="5465"/>
                    <a:pt x="0" y="12092"/>
                  </a:cubicBezTo>
                  <a:cubicBezTo>
                    <a:pt x="2910" y="17759"/>
                    <a:pt x="6929" y="20937"/>
                    <a:pt x="11224" y="20160"/>
                  </a:cubicBezTo>
                  <a:cubicBezTo>
                    <a:pt x="15518" y="19381"/>
                    <a:pt x="19209" y="14809"/>
                    <a:pt x="21600" y="8182"/>
                  </a:cubicBezTo>
                  <a:cubicBezTo>
                    <a:pt x="18691" y="2515"/>
                    <a:pt x="14670" y="-663"/>
                    <a:pt x="10376" y="11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9" name="Shape 1253">
              <a:extLst>
                <a:ext uri="{FF2B5EF4-FFF2-40B4-BE49-F238E27FC236}">
                  <a16:creationId xmlns:a16="http://schemas.microsoft.com/office/drawing/2014/main" id="{0E18CF93-0F9D-4AD2-B4D9-6908A06B331B}"/>
                </a:ext>
              </a:extLst>
            </p:cNvPr>
            <p:cNvSpPr/>
            <p:nvPr/>
          </p:nvSpPr>
          <p:spPr>
            <a:xfrm>
              <a:off x="2260529" y="2192852"/>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116" y="10376"/>
                  </a:moveTo>
                  <a:cubicBezTo>
                    <a:pt x="-661" y="14671"/>
                    <a:pt x="2514" y="18691"/>
                    <a:pt x="8182" y="21600"/>
                  </a:cubicBezTo>
                  <a:cubicBezTo>
                    <a:pt x="14808" y="19209"/>
                    <a:pt x="19381" y="15518"/>
                    <a:pt x="20158" y="11224"/>
                  </a:cubicBezTo>
                  <a:cubicBezTo>
                    <a:pt x="20939" y="6931"/>
                    <a:pt x="17760" y="2910"/>
                    <a:pt x="12092" y="0"/>
                  </a:cubicBezTo>
                  <a:cubicBezTo>
                    <a:pt x="5466" y="2389"/>
                    <a:pt x="894" y="6083"/>
                    <a:pt x="116" y="1037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0" name="Shape 1254">
              <a:extLst>
                <a:ext uri="{FF2B5EF4-FFF2-40B4-BE49-F238E27FC236}">
                  <a16:creationId xmlns:a16="http://schemas.microsoft.com/office/drawing/2014/main" id="{A525DC4A-960A-4291-AFF5-26A854D5A1D7}"/>
                </a:ext>
              </a:extLst>
            </p:cNvPr>
            <p:cNvSpPr/>
            <p:nvPr/>
          </p:nvSpPr>
          <p:spPr>
            <a:xfrm>
              <a:off x="2311137" y="2395270"/>
              <a:ext cx="249331" cy="113093"/>
            </a:xfrm>
            <a:custGeom>
              <a:avLst/>
              <a:gdLst/>
              <a:ahLst/>
              <a:cxnLst>
                <a:cxn ang="0">
                  <a:pos x="wd2" y="hd2"/>
                </a:cxn>
                <a:cxn ang="5400000">
                  <a:pos x="wd2" y="hd2"/>
                </a:cxn>
                <a:cxn ang="10800000">
                  <a:pos x="wd2" y="hd2"/>
                </a:cxn>
                <a:cxn ang="16200000">
                  <a:pos x="wd2" y="hd2"/>
                </a:cxn>
              </a:cxnLst>
              <a:rect l="0" t="0" r="r" b="b"/>
              <a:pathLst>
                <a:path w="21600" h="20278" extrusionOk="0">
                  <a:moveTo>
                    <a:pt x="11224" y="116"/>
                  </a:moveTo>
                  <a:cubicBezTo>
                    <a:pt x="6930" y="-661"/>
                    <a:pt x="2909" y="2514"/>
                    <a:pt x="0" y="8182"/>
                  </a:cubicBezTo>
                  <a:cubicBezTo>
                    <a:pt x="2391" y="14810"/>
                    <a:pt x="6082" y="19382"/>
                    <a:pt x="10376" y="20162"/>
                  </a:cubicBezTo>
                  <a:cubicBezTo>
                    <a:pt x="14671" y="20939"/>
                    <a:pt x="18690" y="17761"/>
                    <a:pt x="21600" y="12093"/>
                  </a:cubicBezTo>
                  <a:cubicBezTo>
                    <a:pt x="19211" y="5465"/>
                    <a:pt x="15517" y="893"/>
                    <a:pt x="11224" y="11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1" name="Shape 1255">
              <a:extLst>
                <a:ext uri="{FF2B5EF4-FFF2-40B4-BE49-F238E27FC236}">
                  <a16:creationId xmlns:a16="http://schemas.microsoft.com/office/drawing/2014/main" id="{F8980310-9CEC-40F7-9C57-5CC4EEFA8B4E}"/>
                </a:ext>
              </a:extLst>
            </p:cNvPr>
            <p:cNvSpPr/>
            <p:nvPr/>
          </p:nvSpPr>
          <p:spPr>
            <a:xfrm>
              <a:off x="2091831"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926" y="9502"/>
                  </a:moveTo>
                  <a:cubicBezTo>
                    <a:pt x="-1147" y="13797"/>
                    <a:pt x="363" y="18153"/>
                    <a:pt x="4437" y="21600"/>
                  </a:cubicBezTo>
                  <a:cubicBezTo>
                    <a:pt x="11069" y="19744"/>
                    <a:pt x="16306" y="16391"/>
                    <a:pt x="18378" y="12098"/>
                  </a:cubicBezTo>
                  <a:cubicBezTo>
                    <a:pt x="20453" y="7803"/>
                    <a:pt x="18940" y="3447"/>
                    <a:pt x="14866" y="0"/>
                  </a:cubicBezTo>
                  <a:cubicBezTo>
                    <a:pt x="8234" y="1856"/>
                    <a:pt x="3001" y="5209"/>
                    <a:pt x="926" y="9502"/>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2" name="Shape 1256">
              <a:extLst>
                <a:ext uri="{FF2B5EF4-FFF2-40B4-BE49-F238E27FC236}">
                  <a16:creationId xmlns:a16="http://schemas.microsoft.com/office/drawing/2014/main" id="{C192B08F-ED5C-4AB2-94F8-BE047FA21343}"/>
                </a:ext>
              </a:extLst>
            </p:cNvPr>
            <p:cNvSpPr/>
            <p:nvPr/>
          </p:nvSpPr>
          <p:spPr>
            <a:xfrm>
              <a:off x="2125570"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12097" y="925"/>
                  </a:moveTo>
                  <a:cubicBezTo>
                    <a:pt x="7803" y="-1146"/>
                    <a:pt x="3446" y="363"/>
                    <a:pt x="0" y="4437"/>
                  </a:cubicBezTo>
                  <a:cubicBezTo>
                    <a:pt x="1854" y="11070"/>
                    <a:pt x="5208" y="16306"/>
                    <a:pt x="9502" y="18377"/>
                  </a:cubicBezTo>
                  <a:cubicBezTo>
                    <a:pt x="13796" y="20454"/>
                    <a:pt x="18154" y="18940"/>
                    <a:pt x="21600" y="14866"/>
                  </a:cubicBezTo>
                  <a:cubicBezTo>
                    <a:pt x="19745" y="8235"/>
                    <a:pt x="16391" y="3002"/>
                    <a:pt x="12097" y="92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3" name="Shape 1257">
              <a:extLst>
                <a:ext uri="{FF2B5EF4-FFF2-40B4-BE49-F238E27FC236}">
                  <a16:creationId xmlns:a16="http://schemas.microsoft.com/office/drawing/2014/main" id="{7EF532D7-00C5-4DD9-99F2-ECC628169DE9}"/>
                </a:ext>
              </a:extLst>
            </p:cNvPr>
            <p:cNvSpPr/>
            <p:nvPr/>
          </p:nvSpPr>
          <p:spPr>
            <a:xfrm>
              <a:off x="1906266" y="2412139"/>
              <a:ext cx="133187" cy="226831"/>
            </a:xfrm>
            <a:custGeom>
              <a:avLst/>
              <a:gdLst/>
              <a:ahLst/>
              <a:cxnLst>
                <a:cxn ang="0">
                  <a:pos x="wd2" y="hd2"/>
                </a:cxn>
                <a:cxn ang="5400000">
                  <a:pos x="wd2" y="hd2"/>
                </a:cxn>
                <a:cxn ang="10800000">
                  <a:pos x="wd2" y="hd2"/>
                </a:cxn>
                <a:cxn ang="16200000">
                  <a:pos x="wd2" y="hd2"/>
                </a:cxn>
              </a:cxnLst>
              <a:rect l="0" t="0" r="r" b="b"/>
              <a:pathLst>
                <a:path w="20009" h="21600" extrusionOk="0">
                  <a:moveTo>
                    <a:pt x="2363" y="8543"/>
                  </a:moveTo>
                  <a:cubicBezTo>
                    <a:pt x="-797" y="12836"/>
                    <a:pt x="-677" y="17564"/>
                    <a:pt x="2060" y="21600"/>
                  </a:cubicBezTo>
                  <a:cubicBezTo>
                    <a:pt x="8694" y="20336"/>
                    <a:pt x="14486" y="17352"/>
                    <a:pt x="17644" y="13059"/>
                  </a:cubicBezTo>
                  <a:cubicBezTo>
                    <a:pt x="20803" y="8764"/>
                    <a:pt x="20687" y="4036"/>
                    <a:pt x="17949" y="0"/>
                  </a:cubicBezTo>
                  <a:cubicBezTo>
                    <a:pt x="11313" y="1266"/>
                    <a:pt x="5524" y="4248"/>
                    <a:pt x="2363" y="8543"/>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4" name="Shape 1258">
              <a:extLst>
                <a:ext uri="{FF2B5EF4-FFF2-40B4-BE49-F238E27FC236}">
                  <a16:creationId xmlns:a16="http://schemas.microsoft.com/office/drawing/2014/main" id="{3CFCA94E-2640-470B-BD4A-7A4E01E2D297}"/>
                </a:ext>
              </a:extLst>
            </p:cNvPr>
            <p:cNvSpPr/>
            <p:nvPr/>
          </p:nvSpPr>
          <p:spPr>
            <a:xfrm>
              <a:off x="1906266"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13059" y="2364"/>
                  </a:moveTo>
                  <a:cubicBezTo>
                    <a:pt x="8765" y="-796"/>
                    <a:pt x="4035" y="-677"/>
                    <a:pt x="0" y="2060"/>
                  </a:cubicBezTo>
                  <a:cubicBezTo>
                    <a:pt x="1265" y="8695"/>
                    <a:pt x="4248" y="14486"/>
                    <a:pt x="8541" y="17646"/>
                  </a:cubicBezTo>
                  <a:cubicBezTo>
                    <a:pt x="12837" y="20804"/>
                    <a:pt x="17564" y="20688"/>
                    <a:pt x="21600" y="17951"/>
                  </a:cubicBezTo>
                  <a:cubicBezTo>
                    <a:pt x="20336" y="11313"/>
                    <a:pt x="17352" y="5522"/>
                    <a:pt x="13059" y="236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5" name="Shape 1259">
              <a:extLst>
                <a:ext uri="{FF2B5EF4-FFF2-40B4-BE49-F238E27FC236}">
                  <a16:creationId xmlns:a16="http://schemas.microsoft.com/office/drawing/2014/main" id="{8DCC92DF-744C-4555-AB7D-96340DD6D227}"/>
                </a:ext>
              </a:extLst>
            </p:cNvPr>
            <p:cNvSpPr/>
            <p:nvPr/>
          </p:nvSpPr>
          <p:spPr>
            <a:xfrm>
              <a:off x="1653223" y="50604"/>
              <a:ext cx="235195" cy="125751"/>
            </a:xfrm>
            <a:custGeom>
              <a:avLst/>
              <a:gdLst/>
              <a:ahLst/>
              <a:cxnLst>
                <a:cxn ang="0">
                  <a:pos x="wd2" y="hd2"/>
                </a:cxn>
                <a:cxn ang="5400000">
                  <a:pos x="wd2" y="hd2"/>
                </a:cxn>
                <a:cxn ang="10800000">
                  <a:pos x="wd2" y="hd2"/>
                </a:cxn>
                <a:cxn ang="16200000">
                  <a:pos x="wd2" y="hd2"/>
                </a:cxn>
              </a:cxnLst>
              <a:rect l="0" t="0" r="r" b="b"/>
              <a:pathLst>
                <a:path w="21600" h="19473" extrusionOk="0">
                  <a:moveTo>
                    <a:pt x="9037" y="17902"/>
                  </a:moveTo>
                  <a:cubicBezTo>
                    <a:pt x="13332" y="20538"/>
                    <a:pt x="17868" y="19746"/>
                    <a:pt x="21600" y="16366"/>
                  </a:cubicBezTo>
                  <a:cubicBezTo>
                    <a:pt x="20031" y="9728"/>
                    <a:pt x="16856" y="4207"/>
                    <a:pt x="12561" y="1571"/>
                  </a:cubicBezTo>
                  <a:cubicBezTo>
                    <a:pt x="8268" y="-1062"/>
                    <a:pt x="3731" y="-274"/>
                    <a:pt x="0" y="3109"/>
                  </a:cubicBezTo>
                  <a:cubicBezTo>
                    <a:pt x="1568" y="9744"/>
                    <a:pt x="4742" y="15266"/>
                    <a:pt x="9037" y="17902"/>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6" name="Shape 1260">
              <a:extLst>
                <a:ext uri="{FF2B5EF4-FFF2-40B4-BE49-F238E27FC236}">
                  <a16:creationId xmlns:a16="http://schemas.microsoft.com/office/drawing/2014/main" id="{B143C919-CE31-4D2F-8FB6-E9F6D1E118FD}"/>
                </a:ext>
              </a:extLst>
            </p:cNvPr>
            <p:cNvSpPr/>
            <p:nvPr/>
          </p:nvSpPr>
          <p:spPr>
            <a:xfrm>
              <a:off x="1231482"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1093" y="21600"/>
                  </a:moveTo>
                  <a:lnTo>
                    <a:pt x="0" y="21492"/>
                  </a:lnTo>
                  <a:cubicBezTo>
                    <a:pt x="3101" y="19780"/>
                    <a:pt x="6882" y="19108"/>
                    <a:pt x="9006" y="18706"/>
                  </a:cubicBezTo>
                  <a:cubicBezTo>
                    <a:pt x="9207" y="18668"/>
                    <a:pt x="9394" y="18633"/>
                    <a:pt x="9565" y="18600"/>
                  </a:cubicBezTo>
                  <a:cubicBezTo>
                    <a:pt x="16601" y="17226"/>
                    <a:pt x="21328" y="13593"/>
                    <a:pt x="21328" y="9561"/>
                  </a:cubicBezTo>
                  <a:cubicBezTo>
                    <a:pt x="21328" y="5024"/>
                    <a:pt x="15348" y="1065"/>
                    <a:pt x="7108" y="149"/>
                  </a:cubicBezTo>
                  <a:lnTo>
                    <a:pt x="7161" y="0"/>
                  </a:lnTo>
                  <a:cubicBezTo>
                    <a:pt x="15528" y="931"/>
                    <a:pt x="21600" y="4952"/>
                    <a:pt x="21600" y="9561"/>
                  </a:cubicBezTo>
                  <a:cubicBezTo>
                    <a:pt x="21600" y="13658"/>
                    <a:pt x="16799" y="17347"/>
                    <a:pt x="9654" y="18743"/>
                  </a:cubicBezTo>
                  <a:cubicBezTo>
                    <a:pt x="9483" y="18776"/>
                    <a:pt x="9295" y="18812"/>
                    <a:pt x="9093" y="18850"/>
                  </a:cubicBezTo>
                  <a:cubicBezTo>
                    <a:pt x="6991" y="19247"/>
                    <a:pt x="4149" y="19913"/>
                    <a:pt x="1093" y="21600"/>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grpSp>
      <p:sp>
        <p:nvSpPr>
          <p:cNvPr id="87" name="Shape 1400">
            <a:extLst>
              <a:ext uri="{FF2B5EF4-FFF2-40B4-BE49-F238E27FC236}">
                <a16:creationId xmlns:a16="http://schemas.microsoft.com/office/drawing/2014/main" id="{5D1C3A5D-C50A-457E-8E09-9DF087DBEAEA}"/>
              </a:ext>
            </a:extLst>
          </p:cNvPr>
          <p:cNvSpPr/>
          <p:nvPr/>
        </p:nvSpPr>
        <p:spPr>
          <a:xfrm>
            <a:off x="11329630" y="1113845"/>
            <a:ext cx="349076" cy="3241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1155700">
              <a:lnSpc>
                <a:spcPct val="90000"/>
              </a:lnSpc>
              <a:defRPr sz="7200" b="1">
                <a:solidFill>
                  <a:srgbClr val="FFFFFF"/>
                </a:solidFill>
                <a:latin typeface="Helvetica"/>
                <a:ea typeface="Helvetica"/>
                <a:cs typeface="Helvetica"/>
                <a:sym typeface="Helvetica"/>
              </a:defRPr>
            </a:lvl1pPr>
          </a:lstStyle>
          <a:p>
            <a:pPr marL="0" marR="0" lvl="0" indent="0" algn="ctr" defTabSz="11557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81F1F"/>
                </a:solidFill>
                <a:effectLst/>
                <a:uLnTx/>
                <a:uFillTx/>
                <a:latin typeface="MADE GoodTime Grotesk" panose="02000503000000020004" pitchFamily="50" charset="0"/>
                <a:ea typeface="Montserrat"/>
                <a:cs typeface="Montserrat"/>
                <a:sym typeface="Helvetica"/>
              </a:rPr>
              <a:t>1</a:t>
            </a:r>
            <a:endParaRPr kumimoji="0" sz="1600" b="0" i="0" u="none" strike="noStrike" kern="1200" cap="none" spc="0" normalizeH="0" baseline="0" noProof="0" dirty="0">
              <a:ln>
                <a:noFill/>
              </a:ln>
              <a:solidFill>
                <a:srgbClr val="E81F1F"/>
              </a:solidFill>
              <a:effectLst/>
              <a:uLnTx/>
              <a:uFillTx/>
              <a:latin typeface="MADE GoodTime Grotesk" panose="02000503000000020004" pitchFamily="50" charset="0"/>
              <a:ea typeface="Montserrat"/>
              <a:cs typeface="Montserrat"/>
              <a:sym typeface="Helvetica"/>
            </a:endParaRPr>
          </a:p>
        </p:txBody>
      </p:sp>
      <p:sp>
        <p:nvSpPr>
          <p:cNvPr id="88" name="Shape 1401">
            <a:extLst>
              <a:ext uri="{FF2B5EF4-FFF2-40B4-BE49-F238E27FC236}">
                <a16:creationId xmlns:a16="http://schemas.microsoft.com/office/drawing/2014/main" id="{CB93A701-6F02-4308-BBAA-BC5DB202B6B4}"/>
              </a:ext>
            </a:extLst>
          </p:cNvPr>
          <p:cNvSpPr/>
          <p:nvPr/>
        </p:nvSpPr>
        <p:spPr>
          <a:xfrm>
            <a:off x="11217572" y="989118"/>
            <a:ext cx="576105" cy="550727"/>
          </a:xfrm>
          <a:prstGeom prst="ellipse">
            <a:avLst/>
          </a:prstGeom>
          <a:ln w="63500">
            <a:solidFill>
              <a:srgbClr val="690B0B"/>
            </a:solidFill>
            <a:miter lim="400000"/>
          </a:ln>
        </p:spPr>
        <p:txBody>
          <a:bodyPr lIns="50800" tIns="50800" rIns="50800" bIns="50800" anchor="ctr"/>
          <a:lstStyle/>
          <a:p>
            <a:pPr marL="0" marR="0" lvl="0" indent="0" algn="l" defTabSz="914400" rtl="0" eaLnBrk="1" fontAlgn="auto" latinLnBrk="0" hangingPunct="1">
              <a:lnSpc>
                <a:spcPct val="100000"/>
              </a:lnSpc>
              <a:spcBef>
                <a:spcPts val="0"/>
              </a:spcBef>
              <a:spcAft>
                <a:spcPts val="0"/>
              </a:spcAft>
              <a:buClrTx/>
              <a:buSzTx/>
              <a:buFontTx/>
              <a:buNone/>
              <a:tabLst/>
              <a:defRPr sz="3600" b="1">
                <a:solidFill>
                  <a:srgbClr val="727171"/>
                </a:solidFill>
                <a:latin typeface="Helvetica"/>
                <a:ea typeface="Helvetica"/>
                <a:cs typeface="Helvetica"/>
                <a:sym typeface="Helvetica"/>
              </a:defRPr>
            </a:pPr>
            <a:endParaRPr kumimoji="0" sz="3600" b="1" i="0" u="none" strike="noStrike" kern="1200" cap="none" spc="0" normalizeH="0" baseline="0" noProof="0" dirty="0">
              <a:ln>
                <a:noFill/>
              </a:ln>
              <a:solidFill>
                <a:srgbClr val="727171"/>
              </a:solidFill>
              <a:effectLst/>
              <a:uLnTx/>
              <a:uFillTx/>
              <a:latin typeface="Montserrat"/>
              <a:ea typeface="Montserrat"/>
              <a:cs typeface="Montserrat"/>
              <a:sym typeface="Helvetica"/>
            </a:endParaRPr>
          </a:p>
        </p:txBody>
      </p:sp>
      <p:sp>
        <p:nvSpPr>
          <p:cNvPr id="89" name="TextBox 88">
            <a:extLst>
              <a:ext uri="{FF2B5EF4-FFF2-40B4-BE49-F238E27FC236}">
                <a16:creationId xmlns:a16="http://schemas.microsoft.com/office/drawing/2014/main" id="{408AB6C3-B961-4D15-A4D2-617FF9DF4638}"/>
              </a:ext>
            </a:extLst>
          </p:cNvPr>
          <p:cNvSpPr txBox="1"/>
          <p:nvPr/>
        </p:nvSpPr>
        <p:spPr>
          <a:xfrm>
            <a:off x="6811359" y="2308571"/>
            <a:ext cx="11068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Pipeline</a:t>
            </a:r>
            <a:endParaRPr kumimoji="0" lang="id-ID"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a:extLst>
              <a:ext uri="{FF2B5EF4-FFF2-40B4-BE49-F238E27FC236}">
                <a16:creationId xmlns:a16="http://schemas.microsoft.com/office/drawing/2014/main" id="{6054F035-E600-4D0A-A226-40FA0C617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2145" y="2464026"/>
            <a:ext cx="846198" cy="8461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6C11B66-EF80-41E6-ABFD-84200A682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4723" y="2366490"/>
            <a:ext cx="995169" cy="9951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atabricks · GitHub">
            <a:extLst>
              <a:ext uri="{FF2B5EF4-FFF2-40B4-BE49-F238E27FC236}">
                <a16:creationId xmlns:a16="http://schemas.microsoft.com/office/drawing/2014/main" id="{820691BD-5556-49ED-8641-DD03E0FAE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811359" y="2709650"/>
            <a:ext cx="622986" cy="622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0F775D4-D5DA-4115-B3F0-5416C1B90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9006" y="2626930"/>
            <a:ext cx="1245972" cy="6229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C157201F-0D56-457D-904F-F49ADA999A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9639" y="2618745"/>
            <a:ext cx="714375" cy="666750"/>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BA754B9F-B90D-4C9D-9C62-B1055119F82C}"/>
              </a:ext>
            </a:extLst>
          </p:cNvPr>
          <p:cNvSpPr txBox="1"/>
          <p:nvPr/>
        </p:nvSpPr>
        <p:spPr>
          <a:xfrm>
            <a:off x="6811359" y="3472736"/>
            <a:ext cx="153164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Architecture</a:t>
            </a:r>
            <a:endParaRPr kumimoji="0" lang="id-ID"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1B846A74-80EE-4823-A965-D9D806F19D4D}"/>
              </a:ext>
            </a:extLst>
          </p:cNvPr>
          <p:cNvSpPr txBox="1"/>
          <p:nvPr/>
        </p:nvSpPr>
        <p:spPr>
          <a:xfrm>
            <a:off x="6589106" y="3765209"/>
            <a:ext cx="5602894" cy="286232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Three Hidden Layers # [1000, 1000, 1000] Neurons</a:t>
            </a:r>
            <a:b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br>
            <a:endPar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Transforms categorical data into continuous</a:t>
            </a:r>
            <a:b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b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embeddings on the fly</a:t>
            </a:r>
            <a:b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br>
            <a:endPar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Concatenates and feeds embeddings and </a:t>
            </a:r>
            <a:b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b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continuous features into forward()</a:t>
            </a:r>
            <a:b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br>
            <a:endPar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Controls for time with a polynomial since last event</a:t>
            </a:r>
          </a:p>
        </p:txBody>
      </p:sp>
      <p:sp>
        <p:nvSpPr>
          <p:cNvPr id="95" name="TextBox 94">
            <a:extLst>
              <a:ext uri="{FF2B5EF4-FFF2-40B4-BE49-F238E27FC236}">
                <a16:creationId xmlns:a16="http://schemas.microsoft.com/office/drawing/2014/main" id="{8A702EC2-8C66-4002-89AC-1E48556D0A95}"/>
              </a:ext>
            </a:extLst>
          </p:cNvPr>
          <p:cNvSpPr txBox="1"/>
          <p:nvPr/>
        </p:nvSpPr>
        <p:spPr>
          <a:xfrm>
            <a:off x="388949" y="1258220"/>
            <a:ext cx="153164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Highlights</a:t>
            </a:r>
            <a:endParaRPr kumimoji="0" lang="id-ID"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6" name="TextBox 95">
            <a:extLst>
              <a:ext uri="{FF2B5EF4-FFF2-40B4-BE49-F238E27FC236}">
                <a16:creationId xmlns:a16="http://schemas.microsoft.com/office/drawing/2014/main" id="{3DB5EF2F-68FB-4580-A7B4-067248986535}"/>
              </a:ext>
            </a:extLst>
          </p:cNvPr>
          <p:cNvSpPr txBox="1"/>
          <p:nvPr/>
        </p:nvSpPr>
        <p:spPr>
          <a:xfrm>
            <a:off x="144057" y="1617939"/>
            <a:ext cx="5395514"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447 continuous features</a:t>
            </a:r>
            <a:b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br>
            <a:endPar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Test Loss: 0.57, Test F1: 0.47, AUC: 0.65</a:t>
            </a:r>
          </a:p>
        </p:txBody>
      </p:sp>
      <p:sp>
        <p:nvSpPr>
          <p:cNvPr id="97" name="TextBox 96">
            <a:extLst>
              <a:ext uri="{FF2B5EF4-FFF2-40B4-BE49-F238E27FC236}">
                <a16:creationId xmlns:a16="http://schemas.microsoft.com/office/drawing/2014/main" id="{95D684A9-15AF-4E8D-9A5C-DC02EF42983A}"/>
              </a:ext>
            </a:extLst>
          </p:cNvPr>
          <p:cNvSpPr txBox="1"/>
          <p:nvPr/>
        </p:nvSpPr>
        <p:spPr>
          <a:xfrm>
            <a:off x="388646" y="3150984"/>
            <a:ext cx="2591558" cy="646331"/>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b="0" i="0" dirty="0">
                <a:solidFill>
                  <a:srgbClr val="555555"/>
                </a:solidFill>
                <a:effectLst/>
                <a:latin typeface="Source Code Pro"/>
              </a:rPr>
              <a:t>[[2076077 220087]    [ 467514 305622]]</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8" name="TextBox 97">
            <a:extLst>
              <a:ext uri="{FF2B5EF4-FFF2-40B4-BE49-F238E27FC236}">
                <a16:creationId xmlns:a16="http://schemas.microsoft.com/office/drawing/2014/main" id="{29E4047B-35C6-4EC4-8EBD-BBCEF58EA40A}"/>
              </a:ext>
            </a:extLst>
          </p:cNvPr>
          <p:cNvSpPr txBox="1"/>
          <p:nvPr/>
        </p:nvSpPr>
        <p:spPr>
          <a:xfrm>
            <a:off x="388646" y="2831164"/>
            <a:ext cx="229784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Confusion Matrix</a:t>
            </a:r>
            <a:endParaRPr kumimoji="0" lang="id-ID"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9" name="TextBox 98">
            <a:extLst>
              <a:ext uri="{FF2B5EF4-FFF2-40B4-BE49-F238E27FC236}">
                <a16:creationId xmlns:a16="http://schemas.microsoft.com/office/drawing/2014/main" id="{7970B166-5BDD-4855-952F-0D9B1B57B834}"/>
              </a:ext>
            </a:extLst>
          </p:cNvPr>
          <p:cNvSpPr txBox="1"/>
          <p:nvPr/>
        </p:nvSpPr>
        <p:spPr>
          <a:xfrm>
            <a:off x="388646" y="4178232"/>
            <a:ext cx="258667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Classification Report</a:t>
            </a:r>
            <a:endParaRPr kumimoji="0" lang="id-ID"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337DEBE7-BC30-4977-B203-7FB2A1D5A5BA}"/>
              </a:ext>
            </a:extLst>
          </p:cNvPr>
          <p:cNvPicPr>
            <a:picLocks noChangeAspect="1"/>
          </p:cNvPicPr>
          <p:nvPr/>
        </p:nvPicPr>
        <p:blipFill>
          <a:blip r:embed="rId7"/>
          <a:stretch>
            <a:fillRect/>
          </a:stretch>
        </p:blipFill>
        <p:spPr>
          <a:xfrm>
            <a:off x="388646" y="4679204"/>
            <a:ext cx="4477518" cy="1613631"/>
          </a:xfrm>
          <a:prstGeom prst="rect">
            <a:avLst/>
          </a:prstGeom>
        </p:spPr>
      </p:pic>
    </p:spTree>
    <p:extLst>
      <p:ext uri="{BB962C8B-B14F-4D97-AF65-F5344CB8AC3E}">
        <p14:creationId xmlns:p14="http://schemas.microsoft.com/office/powerpoint/2010/main" val="3998184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 &amp; SCALE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3231332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4E87EA-737B-4244-B14E-918C02A79F58}"/>
              </a:ext>
            </a:extLst>
          </p:cNvPr>
          <p:cNvSpPr/>
          <p:nvPr/>
        </p:nvSpPr>
        <p:spPr>
          <a:xfrm>
            <a:off x="5591470" y="7147208"/>
            <a:ext cx="2328940" cy="573106"/>
          </a:xfrm>
          <a:prstGeom prst="rect">
            <a:avLst/>
          </a:prstGeom>
          <a:noFill/>
        </p:spPr>
        <p:txBody>
          <a:bodyPr wrap="square" rtlCol="0">
            <a:spAutoFit/>
          </a:bodyPr>
          <a:lstStyle/>
          <a:p>
            <a:pPr algn="just">
              <a:lnSpc>
                <a:spcPct val="150000"/>
              </a:lnSpc>
            </a:pP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quick comment to drive the point home goes here!</a:t>
            </a:r>
          </a:p>
        </p:txBody>
      </p:sp>
      <p:grpSp>
        <p:nvGrpSpPr>
          <p:cNvPr id="8" name="Group 7">
            <a:extLst>
              <a:ext uri="{FF2B5EF4-FFF2-40B4-BE49-F238E27FC236}">
                <a16:creationId xmlns:a16="http://schemas.microsoft.com/office/drawing/2014/main" id="{2FE5353A-0BBC-4D5B-8159-0BEA44068D84}"/>
              </a:ext>
            </a:extLst>
          </p:cNvPr>
          <p:cNvGrpSpPr/>
          <p:nvPr/>
        </p:nvGrpSpPr>
        <p:grpSpPr>
          <a:xfrm rot="5400000" flipH="1">
            <a:off x="4360219" y="6369957"/>
            <a:ext cx="50801" cy="2260297"/>
            <a:chOff x="650968" y="3915655"/>
            <a:chExt cx="60232" cy="1418887"/>
          </a:xfrm>
        </p:grpSpPr>
        <p:sp>
          <p:nvSpPr>
            <p:cNvPr id="9" name="Rectangle 8">
              <a:extLst>
                <a:ext uri="{FF2B5EF4-FFF2-40B4-BE49-F238E27FC236}">
                  <a16:creationId xmlns:a16="http://schemas.microsoft.com/office/drawing/2014/main" id="{E98547C8-336B-40A7-B9DC-5145606C94DC}"/>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4CA3054C-DC48-494B-9DAD-F2B2AFCFA335}"/>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760C284-77E8-4A39-AF8D-F8E57CAF2236}"/>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3713051F-E627-4F33-896B-24E577A94225}"/>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AFFDC1-7DCC-4853-A5EC-5EEC3753CC0A}"/>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45947386-17FC-4001-A0C9-A408B012F604}"/>
              </a:ext>
            </a:extLst>
          </p:cNvPr>
          <p:cNvSpPr txBox="1"/>
          <p:nvPr/>
        </p:nvSpPr>
        <p:spPr>
          <a:xfrm>
            <a:off x="161183" y="703410"/>
            <a:ext cx="590324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SCALABILITY &amp;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a:t>
            </a:r>
          </a:p>
        </p:txBody>
      </p:sp>
      <p:grpSp>
        <p:nvGrpSpPr>
          <p:cNvPr id="34" name="Group 33">
            <a:extLst>
              <a:ext uri="{FF2B5EF4-FFF2-40B4-BE49-F238E27FC236}">
                <a16:creationId xmlns:a16="http://schemas.microsoft.com/office/drawing/2014/main" id="{20E3D477-36D4-457B-B9FF-004E49BC0335}"/>
              </a:ext>
            </a:extLst>
          </p:cNvPr>
          <p:cNvGrpSpPr/>
          <p:nvPr/>
        </p:nvGrpSpPr>
        <p:grpSpPr>
          <a:xfrm>
            <a:off x="-1210867" y="7374311"/>
            <a:ext cx="2053063" cy="169277"/>
            <a:chOff x="993566" y="4753429"/>
            <a:chExt cx="2412293" cy="152400"/>
          </a:xfrm>
        </p:grpSpPr>
        <p:sp>
          <p:nvSpPr>
            <p:cNvPr id="35" name="Parallelogram 34">
              <a:extLst>
                <a:ext uri="{FF2B5EF4-FFF2-40B4-BE49-F238E27FC236}">
                  <a16:creationId xmlns:a16="http://schemas.microsoft.com/office/drawing/2014/main" id="{84F36B56-79DC-4F43-976D-CAD2994CD324}"/>
                </a:ext>
              </a:extLst>
            </p:cNvPr>
            <p:cNvSpPr/>
            <p:nvPr/>
          </p:nvSpPr>
          <p:spPr>
            <a:xfrm>
              <a:off x="993566"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6" name="Parallelogram 35">
              <a:extLst>
                <a:ext uri="{FF2B5EF4-FFF2-40B4-BE49-F238E27FC236}">
                  <a16:creationId xmlns:a16="http://schemas.microsoft.com/office/drawing/2014/main" id="{ACCEA56F-57D6-465E-BB81-968502BC4D59}"/>
                </a:ext>
              </a:extLst>
            </p:cNvPr>
            <p:cNvSpPr/>
            <p:nvPr/>
          </p:nvSpPr>
          <p:spPr>
            <a:xfrm>
              <a:off x="1482508"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Parallelogram 36">
              <a:extLst>
                <a:ext uri="{FF2B5EF4-FFF2-40B4-BE49-F238E27FC236}">
                  <a16:creationId xmlns:a16="http://schemas.microsoft.com/office/drawing/2014/main" id="{82002DF9-8DF2-40A7-9E27-A32A8286B721}"/>
                </a:ext>
              </a:extLst>
            </p:cNvPr>
            <p:cNvSpPr/>
            <p:nvPr/>
          </p:nvSpPr>
          <p:spPr>
            <a:xfrm>
              <a:off x="1971004"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8" name="Parallelogram 37">
              <a:extLst>
                <a:ext uri="{FF2B5EF4-FFF2-40B4-BE49-F238E27FC236}">
                  <a16:creationId xmlns:a16="http://schemas.microsoft.com/office/drawing/2014/main" id="{CE01BA47-038C-4AE7-ADF1-AB2ADE844476}"/>
                </a:ext>
              </a:extLst>
            </p:cNvPr>
            <p:cNvSpPr/>
            <p:nvPr/>
          </p:nvSpPr>
          <p:spPr>
            <a:xfrm>
              <a:off x="2459500"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9" name="Parallelogram 38">
              <a:extLst>
                <a:ext uri="{FF2B5EF4-FFF2-40B4-BE49-F238E27FC236}">
                  <a16:creationId xmlns:a16="http://schemas.microsoft.com/office/drawing/2014/main" id="{84ACA691-E0A1-4F98-B274-C0DD34B66FA6}"/>
                </a:ext>
              </a:extLst>
            </p:cNvPr>
            <p:cNvSpPr/>
            <p:nvPr/>
          </p:nvSpPr>
          <p:spPr>
            <a:xfrm>
              <a:off x="2947996" y="4760686"/>
              <a:ext cx="457863" cy="145143"/>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40" name="TextBox 39">
            <a:extLst>
              <a:ext uri="{FF2B5EF4-FFF2-40B4-BE49-F238E27FC236}">
                <a16:creationId xmlns:a16="http://schemas.microsoft.com/office/drawing/2014/main" id="{CD5CE6AE-9EBD-44F9-8590-39B1DCE9D873}"/>
              </a:ext>
            </a:extLst>
          </p:cNvPr>
          <p:cNvSpPr txBox="1"/>
          <p:nvPr/>
        </p:nvSpPr>
        <p:spPr>
          <a:xfrm flipH="1">
            <a:off x="1164970" y="7382372"/>
            <a:ext cx="1585774" cy="184666"/>
          </a:xfrm>
          <a:prstGeom prst="rect">
            <a:avLst/>
          </a:prstGeom>
          <a:noFill/>
        </p:spPr>
        <p:txBody>
          <a:bodyPr wrap="square" lIns="0" tIns="0" rIns="0" bIns="0" rtlCol="0">
            <a:spAutoFit/>
          </a:bodyPr>
          <a:lstStyle/>
          <a:p>
            <a:r>
              <a:rPr lang="en-US" sz="12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Measuring something?</a:t>
            </a:r>
          </a:p>
        </p:txBody>
      </p:sp>
      <p:sp>
        <p:nvSpPr>
          <p:cNvPr id="41" name="TextBox 40">
            <a:extLst>
              <a:ext uri="{FF2B5EF4-FFF2-40B4-BE49-F238E27FC236}">
                <a16:creationId xmlns:a16="http://schemas.microsoft.com/office/drawing/2014/main" id="{A29B7C08-B682-4085-8340-C336B1C4AF04}"/>
              </a:ext>
            </a:extLst>
          </p:cNvPr>
          <p:cNvSpPr txBox="1"/>
          <p:nvPr/>
        </p:nvSpPr>
        <p:spPr>
          <a:xfrm flipH="1">
            <a:off x="-1283990" y="7730121"/>
            <a:ext cx="385656" cy="169277"/>
          </a:xfrm>
          <a:prstGeom prst="rect">
            <a:avLst/>
          </a:prstGeom>
          <a:noFill/>
        </p:spPr>
        <p:txBody>
          <a:bodyPr wrap="square" lIns="0" tIns="0" rIns="0" bIns="0" rtlCol="0">
            <a:spAutoFit/>
          </a:bodyPr>
          <a:lstStyle/>
          <a:p>
            <a:pPr algn="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7</a:t>
            </a:r>
            <a:r>
              <a:rPr lang="id-ID"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a:t>
            </a:r>
            <a:r>
              <a:rPr lang="en-JM"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23" name="TextBox 22">
            <a:extLst>
              <a:ext uri="{FF2B5EF4-FFF2-40B4-BE49-F238E27FC236}">
                <a16:creationId xmlns:a16="http://schemas.microsoft.com/office/drawing/2014/main" id="{3C8384FB-CB6F-48FD-A762-C62F59BA61EB}"/>
              </a:ext>
            </a:extLst>
          </p:cNvPr>
          <p:cNvSpPr txBox="1"/>
          <p:nvPr/>
        </p:nvSpPr>
        <p:spPr>
          <a:xfrm>
            <a:off x="64664" y="2367201"/>
            <a:ext cx="4196383"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Logistic Regression</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id="{29134E34-2EBA-4203-B2F9-9AA300C0F4E9}"/>
              </a:ext>
            </a:extLst>
          </p:cNvPr>
          <p:cNvSpPr txBox="1"/>
          <p:nvPr/>
        </p:nvSpPr>
        <p:spPr>
          <a:xfrm>
            <a:off x="285818" y="1848936"/>
            <a:ext cx="5078441"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Model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TIME</a:t>
            </a:r>
          </a:p>
        </p:txBody>
      </p:sp>
      <p:sp>
        <p:nvSpPr>
          <p:cNvPr id="26" name="TextBox 25">
            <a:extLst>
              <a:ext uri="{FF2B5EF4-FFF2-40B4-BE49-F238E27FC236}">
                <a16:creationId xmlns:a16="http://schemas.microsoft.com/office/drawing/2014/main" id="{61B95067-366E-40FC-AA8F-6DF5F8CF98C4}"/>
              </a:ext>
            </a:extLst>
          </p:cNvPr>
          <p:cNvSpPr txBox="1"/>
          <p:nvPr/>
        </p:nvSpPr>
        <p:spPr>
          <a:xfrm>
            <a:off x="64665" y="2876914"/>
            <a:ext cx="4196382"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Random Forest</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26">
            <a:extLst>
              <a:ext uri="{FF2B5EF4-FFF2-40B4-BE49-F238E27FC236}">
                <a16:creationId xmlns:a16="http://schemas.microsoft.com/office/drawing/2014/main" id="{3BD44453-41BC-4252-8ED8-A95DF2D055B7}"/>
              </a:ext>
            </a:extLst>
          </p:cNvPr>
          <p:cNvSpPr/>
          <p:nvPr/>
        </p:nvSpPr>
        <p:spPr>
          <a:xfrm>
            <a:off x="4298583" y="2393298"/>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10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28" name="Rectangle 27">
            <a:extLst>
              <a:ext uri="{FF2B5EF4-FFF2-40B4-BE49-F238E27FC236}">
                <a16:creationId xmlns:a16="http://schemas.microsoft.com/office/drawing/2014/main" id="{9F6D89FA-5101-4AF7-AC5F-9D11428FF154}"/>
              </a:ext>
            </a:extLst>
          </p:cNvPr>
          <p:cNvSpPr/>
          <p:nvPr/>
        </p:nvSpPr>
        <p:spPr>
          <a:xfrm>
            <a:off x="4298583" y="2876914"/>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30" name="TextBox 29">
            <a:extLst>
              <a:ext uri="{FF2B5EF4-FFF2-40B4-BE49-F238E27FC236}">
                <a16:creationId xmlns:a16="http://schemas.microsoft.com/office/drawing/2014/main" id="{7491EB31-3498-4C0E-BF5A-4E6AA258A709}"/>
              </a:ext>
            </a:extLst>
          </p:cNvPr>
          <p:cNvSpPr txBox="1"/>
          <p:nvPr/>
        </p:nvSpPr>
        <p:spPr>
          <a:xfrm>
            <a:off x="102200" y="3418892"/>
            <a:ext cx="4196382"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GBT</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Rectangle 30">
            <a:extLst>
              <a:ext uri="{FF2B5EF4-FFF2-40B4-BE49-F238E27FC236}">
                <a16:creationId xmlns:a16="http://schemas.microsoft.com/office/drawing/2014/main" id="{79D6A7B2-F7B9-4EB0-B547-44DCEF3E55C1}"/>
              </a:ext>
            </a:extLst>
          </p:cNvPr>
          <p:cNvSpPr/>
          <p:nvPr/>
        </p:nvSpPr>
        <p:spPr>
          <a:xfrm>
            <a:off x="4298583" y="3415735"/>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240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42" name="TextBox 41">
            <a:extLst>
              <a:ext uri="{FF2B5EF4-FFF2-40B4-BE49-F238E27FC236}">
                <a16:creationId xmlns:a16="http://schemas.microsoft.com/office/drawing/2014/main" id="{82A94F84-2B0F-4579-A8F0-7BEE54EA7213}"/>
              </a:ext>
            </a:extLst>
          </p:cNvPr>
          <p:cNvSpPr txBox="1"/>
          <p:nvPr/>
        </p:nvSpPr>
        <p:spPr>
          <a:xfrm>
            <a:off x="102200" y="3934773"/>
            <a:ext cx="4196382" cy="830997"/>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Neural Network </a:t>
            </a:r>
            <a:b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br>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layers]</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Rectangle 42">
            <a:extLst>
              <a:ext uri="{FF2B5EF4-FFF2-40B4-BE49-F238E27FC236}">
                <a16:creationId xmlns:a16="http://schemas.microsoft.com/office/drawing/2014/main" id="{DC759BBD-A895-429A-BE5E-6A92B056DCBC}"/>
              </a:ext>
            </a:extLst>
          </p:cNvPr>
          <p:cNvSpPr/>
          <p:nvPr/>
        </p:nvSpPr>
        <p:spPr>
          <a:xfrm>
            <a:off x="4298583" y="3934773"/>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60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min/epoch</a:t>
            </a:r>
          </a:p>
        </p:txBody>
      </p:sp>
      <p:sp>
        <p:nvSpPr>
          <p:cNvPr id="44" name="TextBox 43">
            <a:extLst>
              <a:ext uri="{FF2B5EF4-FFF2-40B4-BE49-F238E27FC236}">
                <a16:creationId xmlns:a16="http://schemas.microsoft.com/office/drawing/2014/main" id="{8EB7EBAB-4D93-4B9A-AFCA-86D2B4EA05F7}"/>
              </a:ext>
            </a:extLst>
          </p:cNvPr>
          <p:cNvSpPr txBox="1"/>
          <p:nvPr/>
        </p:nvSpPr>
        <p:spPr>
          <a:xfrm>
            <a:off x="5665464" y="703410"/>
            <a:ext cx="2254945"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Highlights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TextBox 45">
            <a:extLst>
              <a:ext uri="{FF2B5EF4-FFF2-40B4-BE49-F238E27FC236}">
                <a16:creationId xmlns:a16="http://schemas.microsoft.com/office/drawing/2014/main" id="{C3720280-9BBF-4142-AAA2-212F3EE49347}"/>
              </a:ext>
            </a:extLst>
          </p:cNvPr>
          <p:cNvSpPr txBox="1"/>
          <p:nvPr/>
        </p:nvSpPr>
        <p:spPr>
          <a:xfrm>
            <a:off x="5630693" y="1236164"/>
            <a:ext cx="5395514" cy="5632311"/>
          </a:xfrm>
          <a:prstGeom prst="rect">
            <a:avLst/>
          </a:prstGeom>
          <a:noFill/>
        </p:spPr>
        <p:txBody>
          <a:bodyPr wrap="square" rtlCol="0">
            <a:spAutoFit/>
          </a:bodyPr>
          <a:lstStyle/>
          <a:p>
            <a:pPr marL="285750" indent="-285750">
              <a:buFontTx/>
              <a:buChar char="-"/>
            </a:pPr>
            <a:r>
              <a:rPr lang="en-US" dirty="0">
                <a:solidFill>
                  <a:schemeClr val="tx1">
                    <a:lumMod val="65000"/>
                    <a:lumOff val="35000"/>
                  </a:schemeClr>
                </a:solidFill>
                <a:latin typeface="Open Sans" panose="020B0606030504020204" pitchFamily="34" charset="0"/>
              </a:rPr>
              <a:t>Increasing partitions beyond number of workers appeared to have no effect on training speed</a:t>
            </a:r>
          </a:p>
          <a:p>
            <a:pPr marL="285750" indent="-285750">
              <a:buFontTx/>
              <a:buChar char="-"/>
            </a:pP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31 million row data set presents sharp contrasts between speed, cost, and model performance</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Hyperparameter searches present theoretical and substantive challenges as to how generate them efficiently and effectively</a:t>
            </a:r>
          </a:p>
          <a:p>
            <a:pPr marL="285750" indent="-285750">
              <a:buFontTx/>
              <a:buChar char="-"/>
            </a:pP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Parquet files ideal for tabular data; file of choice for state-of-the-art </a:t>
            </a:r>
            <a:r>
              <a:rPr lang="en-US" sz="1800" dirty="0" err="1">
                <a:solidFill>
                  <a:schemeClr val="tx1">
                    <a:lumMod val="65000"/>
                    <a:lumOff val="35000"/>
                  </a:schemeClr>
                </a:solidFill>
                <a:latin typeface="Open Sans" panose="020B0606030504020204" pitchFamily="34" charset="0"/>
              </a:rPr>
              <a:t>Petastorm</a:t>
            </a:r>
            <a:r>
              <a:rPr lang="en-US" sz="1800" dirty="0">
                <a:solidFill>
                  <a:schemeClr val="tx1">
                    <a:lumMod val="65000"/>
                    <a:lumOff val="35000"/>
                  </a:schemeClr>
                </a:solidFill>
                <a:latin typeface="Open Sans" panose="020B0606030504020204" pitchFamily="34" charset="0"/>
              </a:rPr>
              <a:t>; allows the retrieval of only necessary columns</a:t>
            </a:r>
          </a:p>
          <a:p>
            <a:pPr marL="285750" indent="-285750">
              <a:buFontTx/>
              <a:buChar char="-"/>
            </a:pP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Overtraining strongly evident with 3</a:t>
            </a:r>
            <a:r>
              <a:rPr lang="en-US" sz="1800" baseline="30000" dirty="0">
                <a:solidFill>
                  <a:schemeClr val="tx1">
                    <a:lumMod val="65000"/>
                    <a:lumOff val="35000"/>
                  </a:schemeClr>
                </a:solidFill>
                <a:latin typeface="Open Sans" panose="020B0606030504020204" pitchFamily="34" charset="0"/>
              </a:rPr>
              <a:t>rd</a:t>
            </a:r>
            <a:r>
              <a:rPr lang="en-US" sz="1800" dirty="0">
                <a:solidFill>
                  <a:schemeClr val="tx1">
                    <a:lumMod val="65000"/>
                    <a:lumOff val="35000"/>
                  </a:schemeClr>
                </a:solidFill>
                <a:latin typeface="Open Sans" panose="020B0606030504020204" pitchFamily="34" charset="0"/>
              </a:rPr>
              <a:t> hidden layer</a:t>
            </a:r>
          </a:p>
          <a:p>
            <a:pPr marL="285750" indent="-285750">
              <a:buFontTx/>
              <a:buChar char="-"/>
            </a:pP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FFNN with 2 hidden layers processes roughly 450k rows a minute with 8 workers</a:t>
            </a:r>
            <a:endParaRPr lang="en-US" sz="1800" dirty="0">
              <a:solidFill>
                <a:schemeClr val="tx1">
                  <a:lumMod val="65000"/>
                  <a:lumOff val="35000"/>
                </a:schemeClr>
              </a:solidFill>
              <a:latin typeface="Open Sans" panose="020B0606030504020204" pitchFamily="34" charset="0"/>
            </a:endParaRPr>
          </a:p>
          <a:p>
            <a:endParaRPr lang="en-US" dirty="0">
              <a:solidFill>
                <a:schemeClr val="tx1">
                  <a:lumMod val="65000"/>
                  <a:lumOff val="35000"/>
                </a:schemeClr>
              </a:solidFill>
              <a:latin typeface="Open Sans" panose="020B0606030504020204" pitchFamily="34" charset="0"/>
            </a:endParaRPr>
          </a:p>
        </p:txBody>
      </p:sp>
      <p:sp>
        <p:nvSpPr>
          <p:cNvPr id="29" name="TextBox 28">
            <a:extLst>
              <a:ext uri="{FF2B5EF4-FFF2-40B4-BE49-F238E27FC236}">
                <a16:creationId xmlns:a16="http://schemas.microsoft.com/office/drawing/2014/main" id="{89E27D25-1FE4-43C0-9ACE-D73C866D5EFB}"/>
              </a:ext>
            </a:extLst>
          </p:cNvPr>
          <p:cNvSpPr txBox="1"/>
          <p:nvPr/>
        </p:nvSpPr>
        <p:spPr>
          <a:xfrm>
            <a:off x="97663" y="4998421"/>
            <a:ext cx="4196382" cy="830997"/>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Neural Network </a:t>
            </a:r>
            <a:b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br>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layers]</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Rectangle 31">
            <a:extLst>
              <a:ext uri="{FF2B5EF4-FFF2-40B4-BE49-F238E27FC236}">
                <a16:creationId xmlns:a16="http://schemas.microsoft.com/office/drawing/2014/main" id="{3120971C-844E-477A-ADB2-597F6C2EFDE1}"/>
              </a:ext>
            </a:extLst>
          </p:cNvPr>
          <p:cNvSpPr/>
          <p:nvPr/>
        </p:nvSpPr>
        <p:spPr>
          <a:xfrm>
            <a:off x="4261047" y="4997171"/>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100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min/epoch</a:t>
            </a:r>
          </a:p>
        </p:txBody>
      </p:sp>
    </p:spTree>
    <p:extLst>
      <p:ext uri="{BB962C8B-B14F-4D97-AF65-F5344CB8AC3E}">
        <p14:creationId xmlns:p14="http://schemas.microsoft.com/office/powerpoint/2010/main" val="41317490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CHALLENGES &amp; FUTURE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8005254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00011AD-7E23-43DA-B4A0-30A837F2A35E}"/>
              </a:ext>
            </a:extLst>
          </p:cNvPr>
          <p:cNvSpPr txBox="1"/>
          <p:nvPr/>
        </p:nvSpPr>
        <p:spPr>
          <a:xfrm>
            <a:off x="9229023" y="148567"/>
            <a:ext cx="684803"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Trendy</a:t>
            </a:r>
          </a:p>
        </p:txBody>
      </p:sp>
      <p:sp>
        <p:nvSpPr>
          <p:cNvPr id="28" name="TextBox 27">
            <a:extLst>
              <a:ext uri="{FF2B5EF4-FFF2-40B4-BE49-F238E27FC236}">
                <a16:creationId xmlns:a16="http://schemas.microsoft.com/office/drawing/2014/main" id="{63F11B0E-7A6A-459C-8B73-E9F738992F00}"/>
              </a:ext>
            </a:extLst>
          </p:cNvPr>
          <p:cNvSpPr txBox="1"/>
          <p:nvPr/>
        </p:nvSpPr>
        <p:spPr>
          <a:xfrm>
            <a:off x="10178013" y="148567"/>
            <a:ext cx="1176925"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Fresh &amp; Clean</a:t>
            </a:r>
          </a:p>
        </p:txBody>
      </p:sp>
      <p:sp>
        <p:nvSpPr>
          <p:cNvPr id="29" name="Equals 28">
            <a:extLst>
              <a:ext uri="{FF2B5EF4-FFF2-40B4-BE49-F238E27FC236}">
                <a16:creationId xmlns:a16="http://schemas.microsoft.com/office/drawing/2014/main" id="{980E8A59-0AD6-4CE0-8EDA-91D24CA9CF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3" name="TextBox 22">
            <a:extLst>
              <a:ext uri="{FF2B5EF4-FFF2-40B4-BE49-F238E27FC236}">
                <a16:creationId xmlns:a16="http://schemas.microsoft.com/office/drawing/2014/main" id="{41472EB5-2E50-4033-87E0-EDD469B41D4F}"/>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Challenges &amp; Future Work</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B51AEF59-67CB-4CE4-8C23-0623C18D6F93}"/>
              </a:ext>
            </a:extLst>
          </p:cNvPr>
          <p:cNvSpPr txBox="1"/>
          <p:nvPr/>
        </p:nvSpPr>
        <p:spPr>
          <a:xfrm>
            <a:off x="346040" y="2524260"/>
            <a:ext cx="4202106"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Mistakes are costly</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0136223E-F894-4AED-A9F4-D20A102942E8}"/>
              </a:ext>
            </a:extLst>
          </p:cNvPr>
          <p:cNvSpPr txBox="1"/>
          <p:nvPr/>
        </p:nvSpPr>
        <p:spPr>
          <a:xfrm>
            <a:off x="346040" y="3519498"/>
            <a:ext cx="5514071"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“Simple” evaluation metrics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42E1F864-5D1B-413B-A6CB-B9E84AF4328A}"/>
              </a:ext>
            </a:extLst>
          </p:cNvPr>
          <p:cNvSpPr txBox="1"/>
          <p:nvPr/>
        </p:nvSpPr>
        <p:spPr>
          <a:xfrm>
            <a:off x="346040" y="4514736"/>
            <a:ext cx="6722670"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Embedding matrix for categorical data</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AA47CDA0-0A8A-4C6C-9F3D-044EEA481352}"/>
              </a:ext>
            </a:extLst>
          </p:cNvPr>
          <p:cNvSpPr txBox="1"/>
          <p:nvPr/>
        </p:nvSpPr>
        <p:spPr>
          <a:xfrm>
            <a:off x="346040" y="5486120"/>
            <a:ext cx="3383122"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 Using </a:t>
            </a:r>
            <a:r>
              <a:rPr lang="en-US" sz="2000" b="1" spc="3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Petastorm</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1581B769-94FC-43B9-84F7-BCE2B59C8C44}"/>
              </a:ext>
            </a:extLst>
          </p:cNvPr>
          <p:cNvSpPr txBox="1"/>
          <p:nvPr/>
        </p:nvSpPr>
        <p:spPr>
          <a:xfrm>
            <a:off x="699285" y="1715403"/>
            <a:ext cx="997931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Challenges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Future Work</a:t>
            </a:r>
          </a:p>
        </p:txBody>
      </p:sp>
      <p:sp>
        <p:nvSpPr>
          <p:cNvPr id="33" name="TextBox 32">
            <a:extLst>
              <a:ext uri="{FF2B5EF4-FFF2-40B4-BE49-F238E27FC236}">
                <a16:creationId xmlns:a16="http://schemas.microsoft.com/office/drawing/2014/main" id="{A501D7EE-1A8F-4E96-B8E9-14A14950BBA3}"/>
              </a:ext>
            </a:extLst>
          </p:cNvPr>
          <p:cNvSpPr txBox="1"/>
          <p:nvPr/>
        </p:nvSpPr>
        <p:spPr>
          <a:xfrm>
            <a:off x="7503656" y="2524260"/>
            <a:ext cx="4301656"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“Deploying” the model</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a:extLst>
              <a:ext uri="{FF2B5EF4-FFF2-40B4-BE49-F238E27FC236}">
                <a16:creationId xmlns:a16="http://schemas.microsoft.com/office/drawing/2014/main" id="{5494C11F-6409-4E40-AD0A-CEED2CD2C7B3}"/>
              </a:ext>
            </a:extLst>
          </p:cNvPr>
          <p:cNvSpPr txBox="1"/>
          <p:nvPr/>
        </p:nvSpPr>
        <p:spPr>
          <a:xfrm>
            <a:off x="7503656" y="3519498"/>
            <a:ext cx="4301656" cy="707886"/>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Delay conditions at destination</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id="{785B8269-FA9D-4332-8F12-8E20B985A334}"/>
              </a:ext>
            </a:extLst>
          </p:cNvPr>
          <p:cNvSpPr txBox="1"/>
          <p:nvPr/>
        </p:nvSpPr>
        <p:spPr>
          <a:xfrm>
            <a:off x="7503656" y="4634006"/>
            <a:ext cx="4301656" cy="707886"/>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Optimizing parquet file size and partitions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73767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COURSE CONCEPTS</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8510109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8E06D9E-3FAC-4A29-A57F-904F519FEF9D}"/>
              </a:ext>
            </a:extLst>
          </p:cNvPr>
          <p:cNvSpPr txBox="1"/>
          <p:nvPr/>
        </p:nvSpPr>
        <p:spPr>
          <a:xfrm>
            <a:off x="192753" y="380245"/>
            <a:ext cx="590324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Application of Course Concepts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993545B4-C54D-4C99-8B67-EEFFAE141136}"/>
              </a:ext>
            </a:extLst>
          </p:cNvPr>
          <p:cNvSpPr txBox="1"/>
          <p:nvPr/>
        </p:nvSpPr>
        <p:spPr>
          <a:xfrm>
            <a:off x="274478" y="1371320"/>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Parallelization, Partitioning, and Coalescing</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FF9B5B55-549C-43B6-98AC-3AB1DCBBE364}"/>
              </a:ext>
            </a:extLst>
          </p:cNvPr>
          <p:cNvSpPr txBox="1"/>
          <p:nvPr/>
        </p:nvSpPr>
        <p:spPr>
          <a:xfrm>
            <a:off x="274478" y="2366558"/>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Regularization</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55762C34-54E4-48E1-A802-D9EF5857900C}"/>
              </a:ext>
            </a:extLst>
          </p:cNvPr>
          <p:cNvSpPr txBox="1"/>
          <p:nvPr/>
        </p:nvSpPr>
        <p:spPr>
          <a:xfrm>
            <a:off x="274478" y="3361796"/>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One-Hot Encoding</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3315B51A-CCBC-4DD0-91B8-B558F5B289FB}"/>
              </a:ext>
            </a:extLst>
          </p:cNvPr>
          <p:cNvSpPr txBox="1"/>
          <p:nvPr/>
        </p:nvSpPr>
        <p:spPr>
          <a:xfrm>
            <a:off x="274478" y="4357034"/>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 RDDs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29616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96508CB-E409-4472-BA26-E880610D4186}"/>
              </a:ext>
            </a:extLst>
          </p:cNvPr>
          <p:cNvGrpSpPr/>
          <p:nvPr/>
        </p:nvGrpSpPr>
        <p:grpSpPr>
          <a:xfrm>
            <a:off x="1228923" y="2379758"/>
            <a:ext cx="9232789" cy="2747133"/>
            <a:chOff x="1228923" y="2379758"/>
            <a:chExt cx="9232789" cy="2747133"/>
          </a:xfrm>
        </p:grpSpPr>
        <p:sp>
          <p:nvSpPr>
            <p:cNvPr id="15" name="Shape 67">
              <a:extLst>
                <a:ext uri="{FF2B5EF4-FFF2-40B4-BE49-F238E27FC236}">
                  <a16:creationId xmlns:a16="http://schemas.microsoft.com/office/drawing/2014/main" id="{03857C9C-D96B-4A05-AC95-5E18CCEB574D}"/>
                </a:ext>
              </a:extLst>
            </p:cNvPr>
            <p:cNvSpPr/>
            <p:nvPr/>
          </p:nvSpPr>
          <p:spPr>
            <a:xfrm>
              <a:off x="1228923" y="3072128"/>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6" name="Shape 69">
              <a:extLst>
                <a:ext uri="{FF2B5EF4-FFF2-40B4-BE49-F238E27FC236}">
                  <a16:creationId xmlns:a16="http://schemas.microsoft.com/office/drawing/2014/main" id="{B30B09AA-6F1C-4D6C-B3F6-4202EBD5B609}"/>
                </a:ext>
              </a:extLst>
            </p:cNvPr>
            <p:cNvSpPr/>
            <p:nvPr/>
          </p:nvSpPr>
          <p:spPr>
            <a:xfrm rot="10800000" flipH="1">
              <a:off x="3059765"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7" name="Shape 71">
              <a:extLst>
                <a:ext uri="{FF2B5EF4-FFF2-40B4-BE49-F238E27FC236}">
                  <a16:creationId xmlns:a16="http://schemas.microsoft.com/office/drawing/2014/main" id="{B640ABA5-1715-4826-98D9-FCAC672715F9}"/>
                </a:ext>
              </a:extLst>
            </p:cNvPr>
            <p:cNvSpPr/>
            <p:nvPr/>
          </p:nvSpPr>
          <p:spPr>
            <a:xfrm>
              <a:off x="4891643" y="3125184"/>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8" name="Shape 73">
              <a:extLst>
                <a:ext uri="{FF2B5EF4-FFF2-40B4-BE49-F238E27FC236}">
                  <a16:creationId xmlns:a16="http://schemas.microsoft.com/office/drawing/2014/main" id="{15461133-FD5E-4761-BF56-4413352CB81D}"/>
                </a:ext>
              </a:extLst>
            </p:cNvPr>
            <p:cNvSpPr/>
            <p:nvPr/>
          </p:nvSpPr>
          <p:spPr>
            <a:xfrm rot="10800000" flipH="1">
              <a:off x="6710540"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9" name="Shape 75">
              <a:extLst>
                <a:ext uri="{FF2B5EF4-FFF2-40B4-BE49-F238E27FC236}">
                  <a16:creationId xmlns:a16="http://schemas.microsoft.com/office/drawing/2014/main" id="{D592E8EB-6383-4D58-B138-4202EBFA9822}"/>
                </a:ext>
              </a:extLst>
            </p:cNvPr>
            <p:cNvSpPr/>
            <p:nvPr/>
          </p:nvSpPr>
          <p:spPr>
            <a:xfrm>
              <a:off x="8531925" y="3102232"/>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0" name="Shape 77">
              <a:extLst>
                <a:ext uri="{FF2B5EF4-FFF2-40B4-BE49-F238E27FC236}">
                  <a16:creationId xmlns:a16="http://schemas.microsoft.com/office/drawing/2014/main" id="{E3823FAB-EC2C-4DAB-BCED-EB1CD09D414A}"/>
                </a:ext>
              </a:extLst>
            </p:cNvPr>
            <p:cNvSpPr/>
            <p:nvPr/>
          </p:nvSpPr>
          <p:spPr>
            <a:xfrm>
              <a:off x="1475137" y="3524467"/>
              <a:ext cx="1249499" cy="1098817"/>
            </a:xfrm>
            <a:prstGeom prst="ellipse">
              <a:avLst/>
            </a:prstGeom>
            <a:ln w="127000">
              <a:solidFill>
                <a:srgbClr val="00206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1" name="Shape 78">
              <a:extLst>
                <a:ext uri="{FF2B5EF4-FFF2-40B4-BE49-F238E27FC236}">
                  <a16:creationId xmlns:a16="http://schemas.microsoft.com/office/drawing/2014/main" id="{4AFC9B64-5661-4447-AB32-9CCF2B5AA4C6}"/>
                </a:ext>
              </a:extLst>
            </p:cNvPr>
            <p:cNvSpPr/>
            <p:nvPr/>
          </p:nvSpPr>
          <p:spPr>
            <a:xfrm>
              <a:off x="5149460" y="3524467"/>
              <a:ext cx="1249499" cy="1098817"/>
            </a:xfrm>
            <a:prstGeom prst="ellipse">
              <a:avLst/>
            </a:prstGeom>
            <a:ln w="127000">
              <a:solidFill>
                <a:schemeClr val="accent4">
                  <a:lumMod val="60000"/>
                  <a:lumOff val="4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2" name="Shape 79">
              <a:extLst>
                <a:ext uri="{FF2B5EF4-FFF2-40B4-BE49-F238E27FC236}">
                  <a16:creationId xmlns:a16="http://schemas.microsoft.com/office/drawing/2014/main" id="{67AB4B40-670A-489A-981C-44EE1B2E2D60}"/>
                </a:ext>
              </a:extLst>
            </p:cNvPr>
            <p:cNvSpPr/>
            <p:nvPr/>
          </p:nvSpPr>
          <p:spPr>
            <a:xfrm>
              <a:off x="8812372" y="3524467"/>
              <a:ext cx="1249499" cy="1098817"/>
            </a:xfrm>
            <a:prstGeom prst="ellipse">
              <a:avLst/>
            </a:prstGeom>
            <a:ln w="127000">
              <a:solidFill>
                <a:srgbClr val="00B05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3" name="Shape 80">
              <a:extLst>
                <a:ext uri="{FF2B5EF4-FFF2-40B4-BE49-F238E27FC236}">
                  <a16:creationId xmlns:a16="http://schemas.microsoft.com/office/drawing/2014/main" id="{ED53852E-6244-40DD-B0D1-210392FECE2D}"/>
                </a:ext>
              </a:extLst>
            </p:cNvPr>
            <p:cNvSpPr/>
            <p:nvPr/>
          </p:nvSpPr>
          <p:spPr>
            <a:xfrm>
              <a:off x="3334102" y="2932924"/>
              <a:ext cx="1249499" cy="1098817"/>
            </a:xfrm>
            <a:prstGeom prst="ellipse">
              <a:avLst/>
            </a:prstGeom>
            <a:ln w="127000">
              <a:solidFill>
                <a:schemeClr val="accent2">
                  <a:lumMod val="40000"/>
                  <a:lumOff val="6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4" name="Shape 81">
              <a:extLst>
                <a:ext uri="{FF2B5EF4-FFF2-40B4-BE49-F238E27FC236}">
                  <a16:creationId xmlns:a16="http://schemas.microsoft.com/office/drawing/2014/main" id="{D7EA753C-5D0E-4EC0-92E2-71672A037F21}"/>
                </a:ext>
              </a:extLst>
            </p:cNvPr>
            <p:cNvSpPr/>
            <p:nvPr/>
          </p:nvSpPr>
          <p:spPr>
            <a:xfrm>
              <a:off x="6985602" y="2932924"/>
              <a:ext cx="1249499" cy="1098817"/>
            </a:xfrm>
            <a:prstGeom prst="ellipse">
              <a:avLst/>
            </a:prstGeom>
            <a:ln w="127000">
              <a:solidFill>
                <a:schemeClr val="tx2">
                  <a:lumMod val="65000"/>
                  <a:lumOff val="35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5" name="Freeform 111">
              <a:extLst>
                <a:ext uri="{FF2B5EF4-FFF2-40B4-BE49-F238E27FC236}">
                  <a16:creationId xmlns:a16="http://schemas.microsoft.com/office/drawing/2014/main" id="{012FCAE2-1C22-4A41-9DBA-EE43E4C84E99}"/>
                </a:ext>
              </a:extLst>
            </p:cNvPr>
            <p:cNvSpPr>
              <a:spLocks noChangeArrowheads="1"/>
            </p:cNvSpPr>
            <p:nvPr/>
          </p:nvSpPr>
          <p:spPr bwMode="auto">
            <a:xfrm>
              <a:off x="1819261" y="3830769"/>
              <a:ext cx="599074" cy="480412"/>
            </a:xfrm>
            <a:custGeom>
              <a:avLst/>
              <a:gdLst>
                <a:gd name="T0" fmla="*/ 211708 w 602"/>
                <a:gd name="T1" fmla="*/ 181360 h 602"/>
                <a:gd name="T2" fmla="*/ 211708 w 602"/>
                <a:gd name="T3" fmla="*/ 181360 h 602"/>
                <a:gd name="T4" fmla="*/ 217127 w 602"/>
                <a:gd name="T5" fmla="*/ 196533 h 602"/>
                <a:gd name="T6" fmla="*/ 196534 w 602"/>
                <a:gd name="T7" fmla="*/ 217126 h 602"/>
                <a:gd name="T8" fmla="*/ 183889 w 602"/>
                <a:gd name="T9" fmla="*/ 212068 h 602"/>
                <a:gd name="T10" fmla="*/ 183889 w 602"/>
                <a:gd name="T11" fmla="*/ 212068 h 602"/>
                <a:gd name="T12" fmla="*/ 122472 w 602"/>
                <a:gd name="T13" fmla="*/ 150651 h 602"/>
                <a:gd name="T14" fmla="*/ 81648 w 602"/>
                <a:gd name="T15" fmla="*/ 163657 h 602"/>
                <a:gd name="T16" fmla="*/ 0 w 602"/>
                <a:gd name="T17" fmla="*/ 81648 h 602"/>
                <a:gd name="T18" fmla="*/ 81648 w 602"/>
                <a:gd name="T19" fmla="*/ 0 h 602"/>
                <a:gd name="T20" fmla="*/ 163297 w 602"/>
                <a:gd name="T21" fmla="*/ 81648 h 602"/>
                <a:gd name="T22" fmla="*/ 153181 w 602"/>
                <a:gd name="T23" fmla="*/ 122833 h 602"/>
                <a:gd name="T24" fmla="*/ 211708 w 602"/>
                <a:gd name="T25" fmla="*/ 181360 h 602"/>
                <a:gd name="T26" fmla="*/ 81648 w 602"/>
                <a:gd name="T27" fmla="*/ 20593 h 602"/>
                <a:gd name="T28" fmla="*/ 81648 w 602"/>
                <a:gd name="T29" fmla="*/ 20593 h 602"/>
                <a:gd name="T30" fmla="*/ 20231 w 602"/>
                <a:gd name="T31" fmla="*/ 81648 h 602"/>
                <a:gd name="T32" fmla="*/ 81648 w 602"/>
                <a:gd name="T33" fmla="*/ 143065 h 602"/>
                <a:gd name="T34" fmla="*/ 143065 w 602"/>
                <a:gd name="T35" fmla="*/ 81648 h 602"/>
                <a:gd name="T36" fmla="*/ 81648 w 602"/>
                <a:gd name="T37" fmla="*/ 20593 h 6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2" h="602">
                  <a:moveTo>
                    <a:pt x="586" y="502"/>
                  </a:moveTo>
                  <a:lnTo>
                    <a:pt x="586" y="502"/>
                  </a:lnTo>
                  <a:cubicBezTo>
                    <a:pt x="594" y="516"/>
                    <a:pt x="601" y="530"/>
                    <a:pt x="601" y="544"/>
                  </a:cubicBezTo>
                  <a:cubicBezTo>
                    <a:pt x="601" y="573"/>
                    <a:pt x="579" y="601"/>
                    <a:pt x="544" y="601"/>
                  </a:cubicBezTo>
                  <a:cubicBezTo>
                    <a:pt x="530" y="601"/>
                    <a:pt x="516" y="594"/>
                    <a:pt x="509"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53" y="0"/>
                    <a:pt x="452" y="99"/>
                    <a:pt x="452" y="226"/>
                  </a:cubicBezTo>
                  <a:cubicBezTo>
                    <a:pt x="452" y="269"/>
                    <a:pt x="438" y="304"/>
                    <a:pt x="424" y="340"/>
                  </a:cubicBezTo>
                  <a:cubicBezTo>
                    <a:pt x="586" y="502"/>
                    <a:pt x="586" y="502"/>
                    <a:pt x="586" y="502"/>
                  </a:cubicBezTo>
                  <a:close/>
                  <a:moveTo>
                    <a:pt x="226" y="57"/>
                  </a:moveTo>
                  <a:lnTo>
                    <a:pt x="226" y="57"/>
                  </a:lnTo>
                  <a:cubicBezTo>
                    <a:pt x="134" y="57"/>
                    <a:pt x="56" y="127"/>
                    <a:pt x="56" y="226"/>
                  </a:cubicBezTo>
                  <a:cubicBezTo>
                    <a:pt x="56" y="318"/>
                    <a:pt x="134" y="396"/>
                    <a:pt x="226" y="396"/>
                  </a:cubicBezTo>
                  <a:cubicBezTo>
                    <a:pt x="318" y="396"/>
                    <a:pt x="396" y="318"/>
                    <a:pt x="396" y="226"/>
                  </a:cubicBezTo>
                  <a:cubicBezTo>
                    <a:pt x="396" y="127"/>
                    <a:pt x="318" y="57"/>
                    <a:pt x="226" y="57"/>
                  </a:cubicBezTo>
                  <a:close/>
                </a:path>
              </a:pathLst>
            </a:custGeom>
            <a:solidFill>
              <a:srgbClr val="350606"/>
            </a:solidFill>
            <a:ln>
              <a:solidFill>
                <a:srgbClr val="350606"/>
              </a:solidFill>
            </a:ln>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6" name="Freeform 171">
              <a:extLst>
                <a:ext uri="{FF2B5EF4-FFF2-40B4-BE49-F238E27FC236}">
                  <a16:creationId xmlns:a16="http://schemas.microsoft.com/office/drawing/2014/main" id="{7CDCA8A3-8315-4581-BA72-11204E58E24B}"/>
                </a:ext>
              </a:extLst>
            </p:cNvPr>
            <p:cNvSpPr>
              <a:spLocks noChangeArrowheads="1"/>
            </p:cNvSpPr>
            <p:nvPr/>
          </p:nvSpPr>
          <p:spPr bwMode="auto">
            <a:xfrm>
              <a:off x="5481980" y="3795685"/>
              <a:ext cx="599074" cy="544681"/>
            </a:xfrm>
            <a:custGeom>
              <a:avLst/>
              <a:gdLst>
                <a:gd name="T0" fmla="*/ 106182 w 589"/>
                <a:gd name="T1" fmla="*/ 69226 h 590"/>
                <a:gd name="T2" fmla="*/ 106182 w 589"/>
                <a:gd name="T3" fmla="*/ 138091 h 590"/>
                <a:gd name="T4" fmla="*/ 106182 w 589"/>
                <a:gd name="T5" fmla="*/ 69226 h 590"/>
                <a:gd name="T6" fmla="*/ 106182 w 589"/>
                <a:gd name="T7" fmla="*/ 127635 h 590"/>
                <a:gd name="T8" fmla="*/ 106182 w 589"/>
                <a:gd name="T9" fmla="*/ 85090 h 590"/>
                <a:gd name="T10" fmla="*/ 106182 w 589"/>
                <a:gd name="T11" fmla="*/ 127635 h 590"/>
                <a:gd name="T12" fmla="*/ 207308 w 589"/>
                <a:gd name="T13" fmla="*/ 127635 h 590"/>
                <a:gd name="T14" fmla="*/ 191055 w 589"/>
                <a:gd name="T15" fmla="*/ 106363 h 590"/>
                <a:gd name="T16" fmla="*/ 207308 w 589"/>
                <a:gd name="T17" fmla="*/ 79682 h 590"/>
                <a:gd name="T18" fmla="*/ 196473 w 589"/>
                <a:gd name="T19" fmla="*/ 37497 h 590"/>
                <a:gd name="T20" fmla="*/ 159273 w 589"/>
                <a:gd name="T21" fmla="*/ 42545 h 590"/>
                <a:gd name="T22" fmla="*/ 132547 w 589"/>
                <a:gd name="T23" fmla="*/ 10817 h 590"/>
                <a:gd name="T24" fmla="*/ 90291 w 589"/>
                <a:gd name="T25" fmla="*/ 0 h 590"/>
                <a:gd name="T26" fmla="*/ 79456 w 589"/>
                <a:gd name="T27" fmla="*/ 26681 h 590"/>
                <a:gd name="T28" fmla="*/ 37200 w 589"/>
                <a:gd name="T29" fmla="*/ 32089 h 590"/>
                <a:gd name="T30" fmla="*/ 0 w 589"/>
                <a:gd name="T31" fmla="*/ 58770 h 590"/>
                <a:gd name="T32" fmla="*/ 20947 w 589"/>
                <a:gd name="T33" fmla="*/ 90498 h 590"/>
                <a:gd name="T34" fmla="*/ 20947 w 589"/>
                <a:gd name="T35" fmla="*/ 122227 h 590"/>
                <a:gd name="T36" fmla="*/ 0 w 589"/>
                <a:gd name="T37" fmla="*/ 148908 h 590"/>
                <a:gd name="T38" fmla="*/ 37200 w 589"/>
                <a:gd name="T39" fmla="*/ 180636 h 590"/>
                <a:gd name="T40" fmla="*/ 79456 w 589"/>
                <a:gd name="T41" fmla="*/ 186044 h 590"/>
                <a:gd name="T42" fmla="*/ 90291 w 589"/>
                <a:gd name="T43" fmla="*/ 212364 h 590"/>
                <a:gd name="T44" fmla="*/ 132547 w 589"/>
                <a:gd name="T45" fmla="*/ 196500 h 590"/>
                <a:gd name="T46" fmla="*/ 159273 w 589"/>
                <a:gd name="T47" fmla="*/ 170180 h 590"/>
                <a:gd name="T48" fmla="*/ 196473 w 589"/>
                <a:gd name="T49" fmla="*/ 175228 h 590"/>
                <a:gd name="T50" fmla="*/ 207308 w 589"/>
                <a:gd name="T51" fmla="*/ 127635 h 590"/>
                <a:gd name="T52" fmla="*/ 196473 w 589"/>
                <a:gd name="T53" fmla="*/ 148908 h 590"/>
                <a:gd name="T54" fmla="*/ 180581 w 589"/>
                <a:gd name="T55" fmla="*/ 164772 h 590"/>
                <a:gd name="T56" fmla="*/ 122073 w 589"/>
                <a:gd name="T57" fmla="*/ 175228 h 590"/>
                <a:gd name="T58" fmla="*/ 111599 w 589"/>
                <a:gd name="T59" fmla="*/ 196500 h 590"/>
                <a:gd name="T60" fmla="*/ 90291 w 589"/>
                <a:gd name="T61" fmla="*/ 191092 h 590"/>
                <a:gd name="T62" fmla="*/ 53091 w 589"/>
                <a:gd name="T63" fmla="*/ 153955 h 590"/>
                <a:gd name="T64" fmla="*/ 26365 w 589"/>
                <a:gd name="T65" fmla="*/ 159363 h 590"/>
                <a:gd name="T66" fmla="*/ 20947 w 589"/>
                <a:gd name="T67" fmla="*/ 138091 h 590"/>
                <a:gd name="T68" fmla="*/ 37200 w 589"/>
                <a:gd name="T69" fmla="*/ 106363 h 590"/>
                <a:gd name="T70" fmla="*/ 20947 w 589"/>
                <a:gd name="T71" fmla="*/ 69226 h 590"/>
                <a:gd name="T72" fmla="*/ 26365 w 589"/>
                <a:gd name="T73" fmla="*/ 47953 h 590"/>
                <a:gd name="T74" fmla="*/ 53091 w 589"/>
                <a:gd name="T75" fmla="*/ 58770 h 590"/>
                <a:gd name="T76" fmla="*/ 90291 w 589"/>
                <a:gd name="T77" fmla="*/ 21273 h 590"/>
                <a:gd name="T78" fmla="*/ 111599 w 589"/>
                <a:gd name="T79" fmla="*/ 10817 h 590"/>
                <a:gd name="T80" fmla="*/ 122073 w 589"/>
                <a:gd name="T81" fmla="*/ 37497 h 590"/>
                <a:gd name="T82" fmla="*/ 180581 w 589"/>
                <a:gd name="T83" fmla="*/ 47953 h 590"/>
                <a:gd name="T84" fmla="*/ 196473 w 589"/>
                <a:gd name="T85" fmla="*/ 58770 h 590"/>
                <a:gd name="T86" fmla="*/ 175164 w 589"/>
                <a:gd name="T87" fmla="*/ 79682 h 590"/>
                <a:gd name="T88" fmla="*/ 175164 w 589"/>
                <a:gd name="T89" fmla="*/ 127635 h 590"/>
                <a:gd name="T90" fmla="*/ 196473 w 589"/>
                <a:gd name="T91" fmla="*/ 148908 h 5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9" h="590">
                  <a:moveTo>
                    <a:pt x="294" y="192"/>
                  </a:moveTo>
                  <a:lnTo>
                    <a:pt x="294" y="192"/>
                  </a:lnTo>
                  <a:cubicBezTo>
                    <a:pt x="235" y="192"/>
                    <a:pt x="191" y="236"/>
                    <a:pt x="191" y="295"/>
                  </a:cubicBezTo>
                  <a:cubicBezTo>
                    <a:pt x="191" y="339"/>
                    <a:pt x="235" y="383"/>
                    <a:pt x="294" y="383"/>
                  </a:cubicBezTo>
                  <a:cubicBezTo>
                    <a:pt x="353" y="383"/>
                    <a:pt x="397" y="339"/>
                    <a:pt x="397" y="295"/>
                  </a:cubicBezTo>
                  <a:cubicBezTo>
                    <a:pt x="397" y="236"/>
                    <a:pt x="353" y="192"/>
                    <a:pt x="294" y="192"/>
                  </a:cubicBezTo>
                  <a:close/>
                  <a:moveTo>
                    <a:pt x="294" y="354"/>
                  </a:moveTo>
                  <a:lnTo>
                    <a:pt x="294" y="354"/>
                  </a:lnTo>
                  <a:cubicBezTo>
                    <a:pt x="265" y="354"/>
                    <a:pt x="235" y="324"/>
                    <a:pt x="235" y="295"/>
                  </a:cubicBezTo>
                  <a:cubicBezTo>
                    <a:pt x="235" y="251"/>
                    <a:pt x="265" y="236"/>
                    <a:pt x="294" y="236"/>
                  </a:cubicBezTo>
                  <a:cubicBezTo>
                    <a:pt x="324" y="236"/>
                    <a:pt x="353" y="251"/>
                    <a:pt x="353" y="295"/>
                  </a:cubicBezTo>
                  <a:cubicBezTo>
                    <a:pt x="353" y="324"/>
                    <a:pt x="324" y="354"/>
                    <a:pt x="294" y="354"/>
                  </a:cubicBezTo>
                  <a:close/>
                  <a:moveTo>
                    <a:pt x="574" y="354"/>
                  </a:moveTo>
                  <a:lnTo>
                    <a:pt x="574" y="354"/>
                  </a:lnTo>
                  <a:cubicBezTo>
                    <a:pt x="529" y="339"/>
                    <a:pt x="529" y="339"/>
                    <a:pt x="529" y="339"/>
                  </a:cubicBezTo>
                  <a:cubicBezTo>
                    <a:pt x="529" y="324"/>
                    <a:pt x="529" y="309"/>
                    <a:pt x="529" y="295"/>
                  </a:cubicBezTo>
                  <a:cubicBezTo>
                    <a:pt x="529" y="280"/>
                    <a:pt x="529" y="265"/>
                    <a:pt x="529" y="251"/>
                  </a:cubicBezTo>
                  <a:cubicBezTo>
                    <a:pt x="574" y="221"/>
                    <a:pt x="574" y="221"/>
                    <a:pt x="574" y="221"/>
                  </a:cubicBezTo>
                  <a:cubicBezTo>
                    <a:pt x="588" y="206"/>
                    <a:pt x="588" y="192"/>
                    <a:pt x="588" y="163"/>
                  </a:cubicBezTo>
                  <a:cubicBezTo>
                    <a:pt x="544" y="104"/>
                    <a:pt x="544" y="104"/>
                    <a:pt x="544" y="104"/>
                  </a:cubicBezTo>
                  <a:cubicBezTo>
                    <a:pt x="529" y="74"/>
                    <a:pt x="515" y="74"/>
                    <a:pt x="485" y="89"/>
                  </a:cubicBezTo>
                  <a:cubicBezTo>
                    <a:pt x="441" y="118"/>
                    <a:pt x="441" y="118"/>
                    <a:pt x="441" y="118"/>
                  </a:cubicBezTo>
                  <a:cubicBezTo>
                    <a:pt x="426" y="89"/>
                    <a:pt x="397" y="74"/>
                    <a:pt x="367" y="74"/>
                  </a:cubicBezTo>
                  <a:cubicBezTo>
                    <a:pt x="367" y="30"/>
                    <a:pt x="367" y="30"/>
                    <a:pt x="367" y="30"/>
                  </a:cubicBezTo>
                  <a:cubicBezTo>
                    <a:pt x="367" y="15"/>
                    <a:pt x="353" y="0"/>
                    <a:pt x="338" y="0"/>
                  </a:cubicBezTo>
                  <a:cubicBezTo>
                    <a:pt x="250" y="0"/>
                    <a:pt x="250" y="0"/>
                    <a:pt x="250" y="0"/>
                  </a:cubicBezTo>
                  <a:cubicBezTo>
                    <a:pt x="235" y="0"/>
                    <a:pt x="220" y="15"/>
                    <a:pt x="220" y="30"/>
                  </a:cubicBezTo>
                  <a:cubicBezTo>
                    <a:pt x="220" y="74"/>
                    <a:pt x="220" y="74"/>
                    <a:pt x="220" y="74"/>
                  </a:cubicBezTo>
                  <a:cubicBezTo>
                    <a:pt x="191" y="74"/>
                    <a:pt x="162" y="89"/>
                    <a:pt x="147" y="118"/>
                  </a:cubicBezTo>
                  <a:cubicBezTo>
                    <a:pt x="103" y="89"/>
                    <a:pt x="103" y="89"/>
                    <a:pt x="103" y="89"/>
                  </a:cubicBezTo>
                  <a:cubicBezTo>
                    <a:pt x="73" y="74"/>
                    <a:pt x="58" y="74"/>
                    <a:pt x="44" y="104"/>
                  </a:cubicBezTo>
                  <a:cubicBezTo>
                    <a:pt x="0" y="163"/>
                    <a:pt x="0" y="163"/>
                    <a:pt x="0" y="163"/>
                  </a:cubicBezTo>
                  <a:cubicBezTo>
                    <a:pt x="0" y="192"/>
                    <a:pt x="0" y="206"/>
                    <a:pt x="14" y="221"/>
                  </a:cubicBezTo>
                  <a:cubicBezTo>
                    <a:pt x="58" y="251"/>
                    <a:pt x="58" y="251"/>
                    <a:pt x="58" y="251"/>
                  </a:cubicBezTo>
                  <a:cubicBezTo>
                    <a:pt x="58" y="265"/>
                    <a:pt x="58" y="280"/>
                    <a:pt x="58" y="295"/>
                  </a:cubicBezTo>
                  <a:cubicBezTo>
                    <a:pt x="58" y="309"/>
                    <a:pt x="58" y="324"/>
                    <a:pt x="58" y="339"/>
                  </a:cubicBezTo>
                  <a:cubicBezTo>
                    <a:pt x="14" y="354"/>
                    <a:pt x="14" y="354"/>
                    <a:pt x="14" y="354"/>
                  </a:cubicBezTo>
                  <a:cubicBezTo>
                    <a:pt x="0" y="368"/>
                    <a:pt x="0" y="398"/>
                    <a:pt x="0" y="413"/>
                  </a:cubicBezTo>
                  <a:cubicBezTo>
                    <a:pt x="44" y="486"/>
                    <a:pt x="44" y="486"/>
                    <a:pt x="44" y="486"/>
                  </a:cubicBezTo>
                  <a:cubicBezTo>
                    <a:pt x="58" y="501"/>
                    <a:pt x="73" y="501"/>
                    <a:pt x="103" y="501"/>
                  </a:cubicBezTo>
                  <a:cubicBezTo>
                    <a:pt x="147" y="472"/>
                    <a:pt x="147" y="472"/>
                    <a:pt x="147" y="472"/>
                  </a:cubicBezTo>
                  <a:cubicBezTo>
                    <a:pt x="162" y="486"/>
                    <a:pt x="191" y="501"/>
                    <a:pt x="220" y="516"/>
                  </a:cubicBezTo>
                  <a:cubicBezTo>
                    <a:pt x="220" y="545"/>
                    <a:pt x="220" y="545"/>
                    <a:pt x="220" y="545"/>
                  </a:cubicBezTo>
                  <a:cubicBezTo>
                    <a:pt x="220" y="560"/>
                    <a:pt x="235" y="589"/>
                    <a:pt x="250" y="589"/>
                  </a:cubicBezTo>
                  <a:cubicBezTo>
                    <a:pt x="338" y="589"/>
                    <a:pt x="338" y="589"/>
                    <a:pt x="338" y="589"/>
                  </a:cubicBezTo>
                  <a:cubicBezTo>
                    <a:pt x="353" y="589"/>
                    <a:pt x="367" y="560"/>
                    <a:pt x="367" y="545"/>
                  </a:cubicBezTo>
                  <a:cubicBezTo>
                    <a:pt x="367" y="516"/>
                    <a:pt x="367" y="516"/>
                    <a:pt x="367" y="516"/>
                  </a:cubicBezTo>
                  <a:cubicBezTo>
                    <a:pt x="397" y="501"/>
                    <a:pt x="426" y="486"/>
                    <a:pt x="441" y="472"/>
                  </a:cubicBezTo>
                  <a:cubicBezTo>
                    <a:pt x="485" y="501"/>
                    <a:pt x="485" y="501"/>
                    <a:pt x="485" y="501"/>
                  </a:cubicBezTo>
                  <a:cubicBezTo>
                    <a:pt x="515" y="501"/>
                    <a:pt x="529" y="501"/>
                    <a:pt x="544" y="486"/>
                  </a:cubicBezTo>
                  <a:cubicBezTo>
                    <a:pt x="588" y="413"/>
                    <a:pt x="588" y="413"/>
                    <a:pt x="588" y="413"/>
                  </a:cubicBezTo>
                  <a:cubicBezTo>
                    <a:pt x="588" y="398"/>
                    <a:pt x="588" y="368"/>
                    <a:pt x="574" y="354"/>
                  </a:cubicBezTo>
                  <a:close/>
                  <a:moveTo>
                    <a:pt x="544" y="413"/>
                  </a:moveTo>
                  <a:lnTo>
                    <a:pt x="544" y="413"/>
                  </a:lnTo>
                  <a:cubicBezTo>
                    <a:pt x="515" y="442"/>
                    <a:pt x="515" y="442"/>
                    <a:pt x="515" y="442"/>
                  </a:cubicBezTo>
                  <a:cubicBezTo>
                    <a:pt x="515" y="457"/>
                    <a:pt x="500" y="457"/>
                    <a:pt x="500" y="457"/>
                  </a:cubicBezTo>
                  <a:cubicBezTo>
                    <a:pt x="441" y="427"/>
                    <a:pt x="441" y="427"/>
                    <a:pt x="441" y="427"/>
                  </a:cubicBezTo>
                  <a:cubicBezTo>
                    <a:pt x="412" y="457"/>
                    <a:pt x="382" y="472"/>
                    <a:pt x="338" y="486"/>
                  </a:cubicBezTo>
                  <a:cubicBezTo>
                    <a:pt x="338" y="530"/>
                    <a:pt x="338" y="530"/>
                    <a:pt x="338" y="530"/>
                  </a:cubicBezTo>
                  <a:cubicBezTo>
                    <a:pt x="338" y="530"/>
                    <a:pt x="324" y="545"/>
                    <a:pt x="309" y="545"/>
                  </a:cubicBezTo>
                  <a:cubicBezTo>
                    <a:pt x="279" y="545"/>
                    <a:pt x="279" y="545"/>
                    <a:pt x="279" y="545"/>
                  </a:cubicBezTo>
                  <a:cubicBezTo>
                    <a:pt x="265" y="545"/>
                    <a:pt x="250" y="530"/>
                    <a:pt x="250" y="530"/>
                  </a:cubicBezTo>
                  <a:cubicBezTo>
                    <a:pt x="250" y="486"/>
                    <a:pt x="250" y="486"/>
                    <a:pt x="250" y="486"/>
                  </a:cubicBezTo>
                  <a:cubicBezTo>
                    <a:pt x="206" y="472"/>
                    <a:pt x="176" y="457"/>
                    <a:pt x="147" y="427"/>
                  </a:cubicBezTo>
                  <a:cubicBezTo>
                    <a:pt x="88" y="457"/>
                    <a:pt x="88" y="457"/>
                    <a:pt x="88" y="457"/>
                  </a:cubicBezTo>
                  <a:cubicBezTo>
                    <a:pt x="88" y="457"/>
                    <a:pt x="73" y="457"/>
                    <a:pt x="73" y="442"/>
                  </a:cubicBezTo>
                  <a:cubicBezTo>
                    <a:pt x="44" y="413"/>
                    <a:pt x="44" y="413"/>
                    <a:pt x="44" y="413"/>
                  </a:cubicBezTo>
                  <a:cubicBezTo>
                    <a:pt x="44" y="398"/>
                    <a:pt x="44" y="383"/>
                    <a:pt x="58" y="383"/>
                  </a:cubicBezTo>
                  <a:cubicBezTo>
                    <a:pt x="103" y="354"/>
                    <a:pt x="103" y="354"/>
                    <a:pt x="103" y="354"/>
                  </a:cubicBezTo>
                  <a:cubicBezTo>
                    <a:pt x="103" y="339"/>
                    <a:pt x="103" y="309"/>
                    <a:pt x="103" y="295"/>
                  </a:cubicBezTo>
                  <a:cubicBezTo>
                    <a:pt x="103" y="265"/>
                    <a:pt x="103" y="251"/>
                    <a:pt x="103" y="221"/>
                  </a:cubicBezTo>
                  <a:cubicBezTo>
                    <a:pt x="58" y="192"/>
                    <a:pt x="58" y="192"/>
                    <a:pt x="58" y="192"/>
                  </a:cubicBezTo>
                  <a:cubicBezTo>
                    <a:pt x="44" y="192"/>
                    <a:pt x="44" y="177"/>
                    <a:pt x="44" y="163"/>
                  </a:cubicBezTo>
                  <a:cubicBezTo>
                    <a:pt x="73" y="133"/>
                    <a:pt x="73" y="133"/>
                    <a:pt x="73" y="133"/>
                  </a:cubicBezTo>
                  <a:cubicBezTo>
                    <a:pt x="73" y="133"/>
                    <a:pt x="88" y="118"/>
                    <a:pt x="88" y="133"/>
                  </a:cubicBezTo>
                  <a:cubicBezTo>
                    <a:pt x="147" y="163"/>
                    <a:pt x="147" y="163"/>
                    <a:pt x="147" y="163"/>
                  </a:cubicBezTo>
                  <a:cubicBezTo>
                    <a:pt x="176" y="133"/>
                    <a:pt x="206" y="104"/>
                    <a:pt x="250" y="104"/>
                  </a:cubicBezTo>
                  <a:cubicBezTo>
                    <a:pt x="250" y="59"/>
                    <a:pt x="250" y="59"/>
                    <a:pt x="250" y="59"/>
                  </a:cubicBezTo>
                  <a:cubicBezTo>
                    <a:pt x="250" y="45"/>
                    <a:pt x="265" y="30"/>
                    <a:pt x="279" y="30"/>
                  </a:cubicBezTo>
                  <a:cubicBezTo>
                    <a:pt x="309" y="30"/>
                    <a:pt x="309" y="30"/>
                    <a:pt x="309" y="30"/>
                  </a:cubicBezTo>
                  <a:cubicBezTo>
                    <a:pt x="324" y="30"/>
                    <a:pt x="338" y="45"/>
                    <a:pt x="338" y="59"/>
                  </a:cubicBezTo>
                  <a:cubicBezTo>
                    <a:pt x="338" y="104"/>
                    <a:pt x="338" y="104"/>
                    <a:pt x="338" y="104"/>
                  </a:cubicBezTo>
                  <a:cubicBezTo>
                    <a:pt x="382" y="104"/>
                    <a:pt x="412" y="133"/>
                    <a:pt x="441" y="163"/>
                  </a:cubicBezTo>
                  <a:cubicBezTo>
                    <a:pt x="500" y="133"/>
                    <a:pt x="500" y="133"/>
                    <a:pt x="500" y="133"/>
                  </a:cubicBezTo>
                  <a:cubicBezTo>
                    <a:pt x="500" y="118"/>
                    <a:pt x="515" y="133"/>
                    <a:pt x="515" y="133"/>
                  </a:cubicBezTo>
                  <a:cubicBezTo>
                    <a:pt x="544" y="163"/>
                    <a:pt x="544" y="163"/>
                    <a:pt x="544" y="163"/>
                  </a:cubicBezTo>
                  <a:cubicBezTo>
                    <a:pt x="544" y="177"/>
                    <a:pt x="544" y="192"/>
                    <a:pt x="529" y="192"/>
                  </a:cubicBezTo>
                  <a:cubicBezTo>
                    <a:pt x="485" y="221"/>
                    <a:pt x="485" y="221"/>
                    <a:pt x="485" y="221"/>
                  </a:cubicBezTo>
                  <a:cubicBezTo>
                    <a:pt x="485" y="251"/>
                    <a:pt x="485" y="265"/>
                    <a:pt x="485" y="295"/>
                  </a:cubicBezTo>
                  <a:cubicBezTo>
                    <a:pt x="485" y="309"/>
                    <a:pt x="485" y="339"/>
                    <a:pt x="485" y="354"/>
                  </a:cubicBezTo>
                  <a:cubicBezTo>
                    <a:pt x="529" y="383"/>
                    <a:pt x="529" y="383"/>
                    <a:pt x="529" y="383"/>
                  </a:cubicBezTo>
                  <a:cubicBezTo>
                    <a:pt x="544" y="383"/>
                    <a:pt x="544" y="398"/>
                    <a:pt x="544" y="413"/>
                  </a:cubicBez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7" name="Freeform 170">
              <a:extLst>
                <a:ext uri="{FF2B5EF4-FFF2-40B4-BE49-F238E27FC236}">
                  <a16:creationId xmlns:a16="http://schemas.microsoft.com/office/drawing/2014/main" id="{37C014AF-D67D-400B-B611-E059B4057684}"/>
                </a:ext>
              </a:extLst>
            </p:cNvPr>
            <p:cNvSpPr>
              <a:spLocks noChangeArrowheads="1"/>
            </p:cNvSpPr>
            <p:nvPr/>
          </p:nvSpPr>
          <p:spPr bwMode="auto">
            <a:xfrm>
              <a:off x="9140908" y="3831615"/>
              <a:ext cx="592425" cy="504717"/>
            </a:xfrm>
            <a:custGeom>
              <a:avLst/>
              <a:gdLst>
                <a:gd name="T0" fmla="*/ 185692 w 634"/>
                <a:gd name="T1" fmla="*/ 169827 h 634"/>
                <a:gd name="T2" fmla="*/ 79325 w 634"/>
                <a:gd name="T3" fmla="*/ 148554 h 634"/>
                <a:gd name="T4" fmla="*/ 42186 w 634"/>
                <a:gd name="T5" fmla="*/ 169827 h 634"/>
                <a:gd name="T6" fmla="*/ 42186 w 634"/>
                <a:gd name="T7" fmla="*/ 185692 h 634"/>
                <a:gd name="T8" fmla="*/ 79325 w 634"/>
                <a:gd name="T9" fmla="*/ 206966 h 634"/>
                <a:gd name="T10" fmla="*/ 185692 w 634"/>
                <a:gd name="T11" fmla="*/ 185692 h 634"/>
                <a:gd name="T12" fmla="*/ 185692 w 634"/>
                <a:gd name="T13" fmla="*/ 169827 h 634"/>
                <a:gd name="T14" fmla="*/ 79325 w 634"/>
                <a:gd name="T15" fmla="*/ 196509 h 634"/>
                <a:gd name="T16" fmla="*/ 79325 w 634"/>
                <a:gd name="T17" fmla="*/ 159371 h 634"/>
                <a:gd name="T18" fmla="*/ 79325 w 634"/>
                <a:gd name="T19" fmla="*/ 196509 h 634"/>
                <a:gd name="T20" fmla="*/ 185692 w 634"/>
                <a:gd name="T21" fmla="*/ 58412 h 634"/>
                <a:gd name="T22" fmla="*/ 79325 w 634"/>
                <a:gd name="T23" fmla="*/ 37138 h 634"/>
                <a:gd name="T24" fmla="*/ 42186 w 634"/>
                <a:gd name="T25" fmla="*/ 58412 h 634"/>
                <a:gd name="T26" fmla="*/ 42186 w 634"/>
                <a:gd name="T27" fmla="*/ 74277 h 634"/>
                <a:gd name="T28" fmla="*/ 79325 w 634"/>
                <a:gd name="T29" fmla="*/ 95550 h 634"/>
                <a:gd name="T30" fmla="*/ 185692 w 634"/>
                <a:gd name="T31" fmla="*/ 74277 h 634"/>
                <a:gd name="T32" fmla="*/ 185692 w 634"/>
                <a:gd name="T33" fmla="*/ 58412 h 634"/>
                <a:gd name="T34" fmla="*/ 79325 w 634"/>
                <a:gd name="T35" fmla="*/ 84733 h 634"/>
                <a:gd name="T36" fmla="*/ 79325 w 634"/>
                <a:gd name="T37" fmla="*/ 47956 h 634"/>
                <a:gd name="T38" fmla="*/ 79325 w 634"/>
                <a:gd name="T39" fmla="*/ 84733 h 634"/>
                <a:gd name="T40" fmla="*/ 185692 w 634"/>
                <a:gd name="T41" fmla="*/ 116824 h 634"/>
                <a:gd name="T42" fmla="*/ 143145 w 634"/>
                <a:gd name="T43" fmla="*/ 95550 h 634"/>
                <a:gd name="T44" fmla="*/ 42186 w 634"/>
                <a:gd name="T45" fmla="*/ 116824 h 634"/>
                <a:gd name="T46" fmla="*/ 42186 w 634"/>
                <a:gd name="T47" fmla="*/ 127280 h 634"/>
                <a:gd name="T48" fmla="*/ 143145 w 634"/>
                <a:gd name="T49" fmla="*/ 148554 h 634"/>
                <a:gd name="T50" fmla="*/ 185692 w 634"/>
                <a:gd name="T51" fmla="*/ 127280 h 634"/>
                <a:gd name="T52" fmla="*/ 185692 w 634"/>
                <a:gd name="T53" fmla="*/ 116824 h 634"/>
                <a:gd name="T54" fmla="*/ 143145 w 634"/>
                <a:gd name="T55" fmla="*/ 138097 h 634"/>
                <a:gd name="T56" fmla="*/ 143145 w 634"/>
                <a:gd name="T57" fmla="*/ 106007 h 634"/>
                <a:gd name="T58" fmla="*/ 143145 w 634"/>
                <a:gd name="T59" fmla="*/ 138097 h 634"/>
                <a:gd name="T60" fmla="*/ 196149 w 634"/>
                <a:gd name="T61" fmla="*/ 0 h 634"/>
                <a:gd name="T62" fmla="*/ 0 w 634"/>
                <a:gd name="T63" fmla="*/ 31730 h 634"/>
                <a:gd name="T64" fmla="*/ 26321 w 634"/>
                <a:gd name="T65" fmla="*/ 228239 h 634"/>
                <a:gd name="T66" fmla="*/ 228239 w 634"/>
                <a:gd name="T67" fmla="*/ 201557 h 634"/>
                <a:gd name="T68" fmla="*/ 196149 w 634"/>
                <a:gd name="T69" fmla="*/ 0 h 634"/>
                <a:gd name="T70" fmla="*/ 212014 w 634"/>
                <a:gd name="T71" fmla="*/ 201557 h 634"/>
                <a:gd name="T72" fmla="*/ 26321 w 634"/>
                <a:gd name="T73" fmla="*/ 212374 h 634"/>
                <a:gd name="T74" fmla="*/ 15865 w 634"/>
                <a:gd name="T75" fmla="*/ 31730 h 634"/>
                <a:gd name="T76" fmla="*/ 196149 w 634"/>
                <a:gd name="T77" fmla="*/ 15865 h 634"/>
                <a:gd name="T78" fmla="*/ 212014 w 634"/>
                <a:gd name="T79" fmla="*/ 201557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34">
                  <a:moveTo>
                    <a:pt x="515" y="471"/>
                  </a:moveTo>
                  <a:lnTo>
                    <a:pt x="515" y="471"/>
                  </a:lnTo>
                  <a:cubicBezTo>
                    <a:pt x="294" y="471"/>
                    <a:pt x="294" y="471"/>
                    <a:pt x="294" y="471"/>
                  </a:cubicBezTo>
                  <a:cubicBezTo>
                    <a:pt x="279" y="442"/>
                    <a:pt x="250" y="412"/>
                    <a:pt x="220" y="412"/>
                  </a:cubicBezTo>
                  <a:cubicBezTo>
                    <a:pt x="176" y="412"/>
                    <a:pt x="147" y="442"/>
                    <a:pt x="147" y="471"/>
                  </a:cubicBezTo>
                  <a:cubicBezTo>
                    <a:pt x="117" y="471"/>
                    <a:pt x="117" y="471"/>
                    <a:pt x="117" y="471"/>
                  </a:cubicBezTo>
                  <a:cubicBezTo>
                    <a:pt x="103" y="471"/>
                    <a:pt x="103" y="486"/>
                    <a:pt x="103" y="501"/>
                  </a:cubicBezTo>
                  <a:cubicBezTo>
                    <a:pt x="103" y="501"/>
                    <a:pt x="103" y="515"/>
                    <a:pt x="117" y="515"/>
                  </a:cubicBezTo>
                  <a:cubicBezTo>
                    <a:pt x="147" y="515"/>
                    <a:pt x="147" y="515"/>
                    <a:pt x="147" y="515"/>
                  </a:cubicBezTo>
                  <a:cubicBezTo>
                    <a:pt x="147" y="545"/>
                    <a:pt x="176" y="574"/>
                    <a:pt x="220" y="574"/>
                  </a:cubicBezTo>
                  <a:cubicBezTo>
                    <a:pt x="250" y="574"/>
                    <a:pt x="279" y="545"/>
                    <a:pt x="294" y="515"/>
                  </a:cubicBezTo>
                  <a:cubicBezTo>
                    <a:pt x="515" y="515"/>
                    <a:pt x="515" y="515"/>
                    <a:pt x="515" y="515"/>
                  </a:cubicBezTo>
                  <a:lnTo>
                    <a:pt x="530" y="501"/>
                  </a:lnTo>
                  <a:cubicBezTo>
                    <a:pt x="530" y="486"/>
                    <a:pt x="515" y="471"/>
                    <a:pt x="515" y="471"/>
                  </a:cubicBezTo>
                  <a:close/>
                  <a:moveTo>
                    <a:pt x="220" y="545"/>
                  </a:moveTo>
                  <a:lnTo>
                    <a:pt x="220" y="545"/>
                  </a:lnTo>
                  <a:cubicBezTo>
                    <a:pt x="191" y="545"/>
                    <a:pt x="162" y="515"/>
                    <a:pt x="162" y="501"/>
                  </a:cubicBezTo>
                  <a:cubicBezTo>
                    <a:pt x="162" y="471"/>
                    <a:pt x="191" y="442"/>
                    <a:pt x="220" y="442"/>
                  </a:cubicBezTo>
                  <a:cubicBezTo>
                    <a:pt x="235" y="442"/>
                    <a:pt x="265" y="471"/>
                    <a:pt x="265" y="501"/>
                  </a:cubicBezTo>
                  <a:cubicBezTo>
                    <a:pt x="265" y="515"/>
                    <a:pt x="235" y="545"/>
                    <a:pt x="220" y="545"/>
                  </a:cubicBezTo>
                  <a:close/>
                  <a:moveTo>
                    <a:pt x="515" y="162"/>
                  </a:moveTo>
                  <a:lnTo>
                    <a:pt x="515" y="162"/>
                  </a:lnTo>
                  <a:cubicBezTo>
                    <a:pt x="294" y="162"/>
                    <a:pt x="294" y="162"/>
                    <a:pt x="294" y="162"/>
                  </a:cubicBezTo>
                  <a:cubicBezTo>
                    <a:pt x="279" y="133"/>
                    <a:pt x="250" y="103"/>
                    <a:pt x="220" y="103"/>
                  </a:cubicBezTo>
                  <a:cubicBezTo>
                    <a:pt x="176" y="103"/>
                    <a:pt x="147" y="133"/>
                    <a:pt x="147" y="162"/>
                  </a:cubicBezTo>
                  <a:cubicBezTo>
                    <a:pt x="117" y="162"/>
                    <a:pt x="117" y="162"/>
                    <a:pt x="117" y="162"/>
                  </a:cubicBezTo>
                  <a:cubicBezTo>
                    <a:pt x="103" y="162"/>
                    <a:pt x="103" y="176"/>
                    <a:pt x="103" y="176"/>
                  </a:cubicBezTo>
                  <a:cubicBezTo>
                    <a:pt x="103" y="192"/>
                    <a:pt x="103" y="206"/>
                    <a:pt x="117" y="206"/>
                  </a:cubicBezTo>
                  <a:cubicBezTo>
                    <a:pt x="147" y="206"/>
                    <a:pt x="147" y="206"/>
                    <a:pt x="147" y="206"/>
                  </a:cubicBezTo>
                  <a:cubicBezTo>
                    <a:pt x="147" y="235"/>
                    <a:pt x="176" y="265"/>
                    <a:pt x="220" y="265"/>
                  </a:cubicBezTo>
                  <a:cubicBezTo>
                    <a:pt x="250" y="265"/>
                    <a:pt x="279" y="235"/>
                    <a:pt x="294" y="206"/>
                  </a:cubicBezTo>
                  <a:cubicBezTo>
                    <a:pt x="515" y="206"/>
                    <a:pt x="515" y="206"/>
                    <a:pt x="515" y="206"/>
                  </a:cubicBezTo>
                  <a:cubicBezTo>
                    <a:pt x="515" y="206"/>
                    <a:pt x="530" y="192"/>
                    <a:pt x="530" y="176"/>
                  </a:cubicBezTo>
                  <a:lnTo>
                    <a:pt x="515" y="162"/>
                  </a:lnTo>
                  <a:close/>
                  <a:moveTo>
                    <a:pt x="220" y="235"/>
                  </a:moveTo>
                  <a:lnTo>
                    <a:pt x="220" y="235"/>
                  </a:lnTo>
                  <a:cubicBezTo>
                    <a:pt x="191" y="235"/>
                    <a:pt x="162" y="206"/>
                    <a:pt x="162" y="176"/>
                  </a:cubicBezTo>
                  <a:cubicBezTo>
                    <a:pt x="162" y="162"/>
                    <a:pt x="191" y="133"/>
                    <a:pt x="220" y="133"/>
                  </a:cubicBezTo>
                  <a:cubicBezTo>
                    <a:pt x="235" y="133"/>
                    <a:pt x="265" y="162"/>
                    <a:pt x="265" y="176"/>
                  </a:cubicBezTo>
                  <a:cubicBezTo>
                    <a:pt x="265" y="206"/>
                    <a:pt x="235" y="235"/>
                    <a:pt x="220" y="235"/>
                  </a:cubicBezTo>
                  <a:close/>
                  <a:moveTo>
                    <a:pt x="515" y="324"/>
                  </a:moveTo>
                  <a:lnTo>
                    <a:pt x="515" y="324"/>
                  </a:lnTo>
                  <a:cubicBezTo>
                    <a:pt x="471" y="324"/>
                    <a:pt x="471" y="324"/>
                    <a:pt x="471" y="324"/>
                  </a:cubicBezTo>
                  <a:cubicBezTo>
                    <a:pt x="456" y="280"/>
                    <a:pt x="426" y="265"/>
                    <a:pt x="397" y="265"/>
                  </a:cubicBezTo>
                  <a:cubicBezTo>
                    <a:pt x="353" y="265"/>
                    <a:pt x="324" y="280"/>
                    <a:pt x="324" y="324"/>
                  </a:cubicBezTo>
                  <a:cubicBezTo>
                    <a:pt x="117" y="324"/>
                    <a:pt x="117" y="324"/>
                    <a:pt x="117" y="324"/>
                  </a:cubicBezTo>
                  <a:cubicBezTo>
                    <a:pt x="103" y="324"/>
                    <a:pt x="103" y="324"/>
                    <a:pt x="103" y="338"/>
                  </a:cubicBezTo>
                  <a:cubicBezTo>
                    <a:pt x="103" y="353"/>
                    <a:pt x="103" y="353"/>
                    <a:pt x="117" y="353"/>
                  </a:cubicBezTo>
                  <a:cubicBezTo>
                    <a:pt x="324" y="353"/>
                    <a:pt x="324" y="353"/>
                    <a:pt x="324" y="353"/>
                  </a:cubicBezTo>
                  <a:cubicBezTo>
                    <a:pt x="324" y="397"/>
                    <a:pt x="353" y="412"/>
                    <a:pt x="397" y="412"/>
                  </a:cubicBezTo>
                  <a:cubicBezTo>
                    <a:pt x="426" y="412"/>
                    <a:pt x="456" y="397"/>
                    <a:pt x="471" y="353"/>
                  </a:cubicBezTo>
                  <a:cubicBezTo>
                    <a:pt x="515" y="353"/>
                    <a:pt x="515" y="353"/>
                    <a:pt x="515" y="353"/>
                  </a:cubicBezTo>
                  <a:cubicBezTo>
                    <a:pt x="515" y="353"/>
                    <a:pt x="530" y="353"/>
                    <a:pt x="530" y="338"/>
                  </a:cubicBezTo>
                  <a:cubicBezTo>
                    <a:pt x="530" y="324"/>
                    <a:pt x="515" y="324"/>
                    <a:pt x="515" y="324"/>
                  </a:cubicBezTo>
                  <a:close/>
                  <a:moveTo>
                    <a:pt x="397" y="383"/>
                  </a:moveTo>
                  <a:lnTo>
                    <a:pt x="397" y="383"/>
                  </a:lnTo>
                  <a:cubicBezTo>
                    <a:pt x="367" y="383"/>
                    <a:pt x="338" y="368"/>
                    <a:pt x="338" y="338"/>
                  </a:cubicBezTo>
                  <a:cubicBezTo>
                    <a:pt x="338" y="309"/>
                    <a:pt x="367" y="294"/>
                    <a:pt x="397" y="294"/>
                  </a:cubicBezTo>
                  <a:cubicBezTo>
                    <a:pt x="412" y="294"/>
                    <a:pt x="441" y="309"/>
                    <a:pt x="441" y="338"/>
                  </a:cubicBezTo>
                  <a:cubicBezTo>
                    <a:pt x="441" y="368"/>
                    <a:pt x="412" y="383"/>
                    <a:pt x="397" y="383"/>
                  </a:cubicBezTo>
                  <a:close/>
                  <a:moveTo>
                    <a:pt x="544" y="0"/>
                  </a:moveTo>
                  <a:lnTo>
                    <a:pt x="544" y="0"/>
                  </a:lnTo>
                  <a:cubicBezTo>
                    <a:pt x="73" y="0"/>
                    <a:pt x="73" y="0"/>
                    <a:pt x="73" y="0"/>
                  </a:cubicBezTo>
                  <a:cubicBezTo>
                    <a:pt x="29" y="0"/>
                    <a:pt x="0" y="44"/>
                    <a:pt x="0" y="88"/>
                  </a:cubicBezTo>
                  <a:cubicBezTo>
                    <a:pt x="0" y="559"/>
                    <a:pt x="0" y="559"/>
                    <a:pt x="0" y="559"/>
                  </a:cubicBezTo>
                  <a:cubicBezTo>
                    <a:pt x="0" y="604"/>
                    <a:pt x="29" y="633"/>
                    <a:pt x="73" y="633"/>
                  </a:cubicBezTo>
                  <a:cubicBezTo>
                    <a:pt x="544" y="633"/>
                    <a:pt x="544" y="633"/>
                    <a:pt x="544" y="633"/>
                  </a:cubicBezTo>
                  <a:cubicBezTo>
                    <a:pt x="588" y="633"/>
                    <a:pt x="633" y="604"/>
                    <a:pt x="633" y="559"/>
                  </a:cubicBezTo>
                  <a:cubicBezTo>
                    <a:pt x="633" y="88"/>
                    <a:pt x="633" y="88"/>
                    <a:pt x="633" y="88"/>
                  </a:cubicBezTo>
                  <a:cubicBezTo>
                    <a:pt x="633" y="44"/>
                    <a:pt x="588" y="0"/>
                    <a:pt x="544" y="0"/>
                  </a:cubicBezTo>
                  <a:close/>
                  <a:moveTo>
                    <a:pt x="588" y="559"/>
                  </a:moveTo>
                  <a:lnTo>
                    <a:pt x="588" y="559"/>
                  </a:lnTo>
                  <a:cubicBezTo>
                    <a:pt x="588" y="574"/>
                    <a:pt x="574" y="589"/>
                    <a:pt x="544" y="589"/>
                  </a:cubicBezTo>
                  <a:cubicBezTo>
                    <a:pt x="73" y="589"/>
                    <a:pt x="73" y="589"/>
                    <a:pt x="73" y="589"/>
                  </a:cubicBezTo>
                  <a:cubicBezTo>
                    <a:pt x="58" y="589"/>
                    <a:pt x="44" y="574"/>
                    <a:pt x="44" y="559"/>
                  </a:cubicBezTo>
                  <a:cubicBezTo>
                    <a:pt x="44" y="88"/>
                    <a:pt x="44" y="88"/>
                    <a:pt x="44" y="88"/>
                  </a:cubicBezTo>
                  <a:cubicBezTo>
                    <a:pt x="44" y="59"/>
                    <a:pt x="58" y="44"/>
                    <a:pt x="73" y="44"/>
                  </a:cubicBezTo>
                  <a:cubicBezTo>
                    <a:pt x="544" y="44"/>
                    <a:pt x="544" y="44"/>
                    <a:pt x="544" y="44"/>
                  </a:cubicBezTo>
                  <a:cubicBezTo>
                    <a:pt x="574" y="44"/>
                    <a:pt x="588" y="59"/>
                    <a:pt x="588" y="88"/>
                  </a:cubicBezTo>
                  <a:lnTo>
                    <a:pt x="588" y="559"/>
                  </a:ln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8" name="Freeform 97">
              <a:extLst>
                <a:ext uri="{FF2B5EF4-FFF2-40B4-BE49-F238E27FC236}">
                  <a16:creationId xmlns:a16="http://schemas.microsoft.com/office/drawing/2014/main" id="{25368323-D909-491D-912F-E9BCC0E20FEC}"/>
                </a:ext>
              </a:extLst>
            </p:cNvPr>
            <p:cNvSpPr>
              <a:spLocks noChangeArrowheads="1"/>
            </p:cNvSpPr>
            <p:nvPr/>
          </p:nvSpPr>
          <p:spPr bwMode="auto">
            <a:xfrm>
              <a:off x="3654645" y="3197639"/>
              <a:ext cx="543230" cy="543506"/>
            </a:xfrm>
            <a:custGeom>
              <a:avLst/>
              <a:gdLst>
                <a:gd name="T0" fmla="*/ 137833 w 472"/>
                <a:gd name="T1" fmla="*/ 111619 h 501"/>
                <a:gd name="T2" fmla="*/ 137833 w 472"/>
                <a:gd name="T3" fmla="*/ 111619 h 501"/>
                <a:gd name="T4" fmla="*/ 106164 w 472"/>
                <a:gd name="T5" fmla="*/ 127513 h 501"/>
                <a:gd name="T6" fmla="*/ 69096 w 472"/>
                <a:gd name="T7" fmla="*/ 106201 h 501"/>
                <a:gd name="T8" fmla="*/ 74135 w 472"/>
                <a:gd name="T9" fmla="*/ 90307 h 501"/>
                <a:gd name="T10" fmla="*/ 69096 w 472"/>
                <a:gd name="T11" fmla="*/ 79831 h 501"/>
                <a:gd name="T12" fmla="*/ 111562 w 472"/>
                <a:gd name="T13" fmla="*/ 58519 h 501"/>
                <a:gd name="T14" fmla="*/ 137833 w 472"/>
                <a:gd name="T15" fmla="*/ 68994 h 501"/>
                <a:gd name="T16" fmla="*/ 169502 w 472"/>
                <a:gd name="T17" fmla="*/ 31788 h 501"/>
                <a:gd name="T18" fmla="*/ 137833 w 472"/>
                <a:gd name="T19" fmla="*/ 0 h 501"/>
                <a:gd name="T20" fmla="*/ 100766 w 472"/>
                <a:gd name="T21" fmla="*/ 31788 h 501"/>
                <a:gd name="T22" fmla="*/ 100766 w 472"/>
                <a:gd name="T23" fmla="*/ 42264 h 501"/>
                <a:gd name="T24" fmla="*/ 63698 w 472"/>
                <a:gd name="T25" fmla="*/ 63576 h 501"/>
                <a:gd name="T26" fmla="*/ 37067 w 472"/>
                <a:gd name="T27" fmla="*/ 53100 h 501"/>
                <a:gd name="T28" fmla="*/ 0 w 472"/>
                <a:gd name="T29" fmla="*/ 90307 h 501"/>
                <a:gd name="T30" fmla="*/ 37067 w 472"/>
                <a:gd name="T31" fmla="*/ 127513 h 501"/>
                <a:gd name="T32" fmla="*/ 58300 w 472"/>
                <a:gd name="T33" fmla="*/ 116676 h 501"/>
                <a:gd name="T34" fmla="*/ 58300 w 472"/>
                <a:gd name="T35" fmla="*/ 116676 h 501"/>
                <a:gd name="T36" fmla="*/ 100766 w 472"/>
                <a:gd name="T37" fmla="*/ 143407 h 501"/>
                <a:gd name="T38" fmla="*/ 100766 w 472"/>
                <a:gd name="T39" fmla="*/ 148826 h 501"/>
                <a:gd name="T40" fmla="*/ 137833 w 472"/>
                <a:gd name="T41" fmla="*/ 180614 h 501"/>
                <a:gd name="T42" fmla="*/ 169502 w 472"/>
                <a:gd name="T43" fmla="*/ 148826 h 501"/>
                <a:gd name="T44" fmla="*/ 137833 w 472"/>
                <a:gd name="T45" fmla="*/ 111619 h 501"/>
                <a:gd name="T46" fmla="*/ 137833 w 472"/>
                <a:gd name="T47" fmla="*/ 10476 h 501"/>
                <a:gd name="T48" fmla="*/ 137833 w 472"/>
                <a:gd name="T49" fmla="*/ 10476 h 501"/>
                <a:gd name="T50" fmla="*/ 159066 w 472"/>
                <a:gd name="T51" fmla="*/ 31788 h 501"/>
                <a:gd name="T52" fmla="*/ 137833 w 472"/>
                <a:gd name="T53" fmla="*/ 53100 h 501"/>
                <a:gd name="T54" fmla="*/ 116600 w 472"/>
                <a:gd name="T55" fmla="*/ 31788 h 501"/>
                <a:gd name="T56" fmla="*/ 137833 w 472"/>
                <a:gd name="T57" fmla="*/ 10476 h 501"/>
                <a:gd name="T58" fmla="*/ 37067 w 472"/>
                <a:gd name="T59" fmla="*/ 111619 h 501"/>
                <a:gd name="T60" fmla="*/ 37067 w 472"/>
                <a:gd name="T61" fmla="*/ 111619 h 501"/>
                <a:gd name="T62" fmla="*/ 15835 w 472"/>
                <a:gd name="T63" fmla="*/ 90307 h 501"/>
                <a:gd name="T64" fmla="*/ 37067 w 472"/>
                <a:gd name="T65" fmla="*/ 68994 h 501"/>
                <a:gd name="T66" fmla="*/ 58300 w 472"/>
                <a:gd name="T67" fmla="*/ 90307 h 501"/>
                <a:gd name="T68" fmla="*/ 37067 w 472"/>
                <a:gd name="T69" fmla="*/ 111619 h 501"/>
                <a:gd name="T70" fmla="*/ 137833 w 472"/>
                <a:gd name="T71" fmla="*/ 170138 h 501"/>
                <a:gd name="T72" fmla="*/ 137833 w 472"/>
                <a:gd name="T73" fmla="*/ 170138 h 501"/>
                <a:gd name="T74" fmla="*/ 116600 w 472"/>
                <a:gd name="T75" fmla="*/ 148826 h 501"/>
                <a:gd name="T76" fmla="*/ 137833 w 472"/>
                <a:gd name="T77" fmla="*/ 127513 h 501"/>
                <a:gd name="T78" fmla="*/ 159066 w 472"/>
                <a:gd name="T79" fmla="*/ 148826 h 501"/>
                <a:gd name="T80" fmla="*/ 137833 w 472"/>
                <a:gd name="T81" fmla="*/ 170138 h 5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350606"/>
            </a:solidFill>
            <a:ln>
              <a:solidFill>
                <a:srgbClr val="350606"/>
              </a:solidFill>
            </a:ln>
            <a:effectLst/>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dirty="0"/>
            </a:p>
          </p:txBody>
        </p:sp>
        <p:sp>
          <p:nvSpPr>
            <p:cNvPr id="29" name="Shape 69">
              <a:extLst>
                <a:ext uri="{FF2B5EF4-FFF2-40B4-BE49-F238E27FC236}">
                  <a16:creationId xmlns:a16="http://schemas.microsoft.com/office/drawing/2014/main" id="{B2CA53A8-9C8C-436B-8256-FEF55713E2AD}"/>
                </a:ext>
              </a:extLst>
            </p:cNvPr>
            <p:cNvSpPr/>
            <p:nvPr/>
          </p:nvSpPr>
          <p:spPr>
            <a:xfrm rot="10289710">
              <a:off x="8698616" y="439823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69">
              <a:extLst>
                <a:ext uri="{FF2B5EF4-FFF2-40B4-BE49-F238E27FC236}">
                  <a16:creationId xmlns:a16="http://schemas.microsoft.com/office/drawing/2014/main" id="{DC3075E3-7381-46F8-9C93-534EC826AAAB}"/>
                </a:ext>
              </a:extLst>
            </p:cNvPr>
            <p:cNvSpPr/>
            <p:nvPr/>
          </p:nvSpPr>
          <p:spPr>
            <a:xfrm rot="10800000" flipV="1">
              <a:off x="6758572" y="2379758"/>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69">
              <a:extLst>
                <a:ext uri="{FF2B5EF4-FFF2-40B4-BE49-F238E27FC236}">
                  <a16:creationId xmlns:a16="http://schemas.microsoft.com/office/drawing/2014/main" id="{36EDE8D2-102B-47F9-B1B6-5CB75315A88B}"/>
                </a:ext>
              </a:extLst>
            </p:cNvPr>
            <p:cNvSpPr/>
            <p:nvPr/>
          </p:nvSpPr>
          <p:spPr>
            <a:xfrm rot="10512133">
              <a:off x="4985102" y="4464265"/>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nvGrpSpPr>
            <p:cNvPr id="32" name="Group 31">
              <a:extLst>
                <a:ext uri="{FF2B5EF4-FFF2-40B4-BE49-F238E27FC236}">
                  <a16:creationId xmlns:a16="http://schemas.microsoft.com/office/drawing/2014/main" id="{C675EEFC-C168-4516-8D69-E2CE9DADDB41}"/>
                </a:ext>
              </a:extLst>
            </p:cNvPr>
            <p:cNvGrpSpPr/>
            <p:nvPr/>
          </p:nvGrpSpPr>
          <p:grpSpPr>
            <a:xfrm>
              <a:off x="7287067" y="3229196"/>
              <a:ext cx="646569" cy="560694"/>
              <a:chOff x="8780463" y="1906588"/>
              <a:chExt cx="360363" cy="360363"/>
            </a:xfrm>
            <a:solidFill>
              <a:srgbClr val="350606"/>
            </a:solidFill>
          </p:grpSpPr>
          <p:sp>
            <p:nvSpPr>
              <p:cNvPr id="47" name="Freeform 93">
                <a:extLst>
                  <a:ext uri="{FF2B5EF4-FFF2-40B4-BE49-F238E27FC236}">
                    <a16:creationId xmlns:a16="http://schemas.microsoft.com/office/drawing/2014/main" id="{337B0AE5-AD90-4A26-918C-670B2188F2D2}"/>
                  </a:ext>
                </a:extLst>
              </p:cNvPr>
              <p:cNvSpPr>
                <a:spLocks noEditPoints="1"/>
              </p:cNvSpPr>
              <p:nvPr/>
            </p:nvSpPr>
            <p:spPr bwMode="auto">
              <a:xfrm>
                <a:off x="8780463" y="1938338"/>
                <a:ext cx="328613" cy="328613"/>
              </a:xfrm>
              <a:custGeom>
                <a:avLst/>
                <a:gdLst/>
                <a:ahLst/>
                <a:cxnLst>
                  <a:cxn ang="0">
                    <a:pos x="80" y="3"/>
                  </a:cxn>
                  <a:cxn ang="0">
                    <a:pos x="73" y="0"/>
                  </a:cxn>
                  <a:cxn ang="0">
                    <a:pos x="66" y="3"/>
                  </a:cxn>
                  <a:cxn ang="0">
                    <a:pos x="61" y="9"/>
                  </a:cxn>
                  <a:cxn ang="0">
                    <a:pos x="58" y="15"/>
                  </a:cxn>
                  <a:cxn ang="0">
                    <a:pos x="60" y="20"/>
                  </a:cxn>
                  <a:cxn ang="0">
                    <a:pos x="8" y="41"/>
                  </a:cxn>
                  <a:cxn ang="0">
                    <a:pos x="1" y="50"/>
                  </a:cxn>
                  <a:cxn ang="0">
                    <a:pos x="4" y="60"/>
                  </a:cxn>
                  <a:cxn ang="0">
                    <a:pos x="53" y="108"/>
                  </a:cxn>
                  <a:cxn ang="0">
                    <a:pos x="61" y="112"/>
                  </a:cxn>
                  <a:cxn ang="0">
                    <a:pos x="61" y="112"/>
                  </a:cxn>
                  <a:cxn ang="0">
                    <a:pos x="63" y="111"/>
                  </a:cxn>
                  <a:cxn ang="0">
                    <a:pos x="72" y="104"/>
                  </a:cxn>
                  <a:cxn ang="0">
                    <a:pos x="92" y="53"/>
                  </a:cxn>
                  <a:cxn ang="0">
                    <a:pos x="97" y="55"/>
                  </a:cxn>
                  <a:cxn ang="0">
                    <a:pos x="104" y="52"/>
                  </a:cxn>
                  <a:cxn ang="0">
                    <a:pos x="110" y="46"/>
                  </a:cxn>
                  <a:cxn ang="0">
                    <a:pos x="112" y="40"/>
                  </a:cxn>
                  <a:cxn ang="0">
                    <a:pos x="110" y="33"/>
                  </a:cxn>
                  <a:cxn ang="0">
                    <a:pos x="80" y="3"/>
                  </a:cxn>
                  <a:cxn ang="0">
                    <a:pos x="65" y="102"/>
                  </a:cxn>
                  <a:cxn ang="0">
                    <a:pos x="62" y="104"/>
                  </a:cxn>
                  <a:cxn ang="0">
                    <a:pos x="61" y="104"/>
                  </a:cxn>
                  <a:cxn ang="0">
                    <a:pos x="58" y="103"/>
                  </a:cxn>
                  <a:cxn ang="0">
                    <a:pos x="9" y="55"/>
                  </a:cxn>
                  <a:cxn ang="0">
                    <a:pos x="8" y="51"/>
                  </a:cxn>
                  <a:cxn ang="0">
                    <a:pos x="11" y="48"/>
                  </a:cxn>
                  <a:cxn ang="0">
                    <a:pos x="34" y="39"/>
                  </a:cxn>
                  <a:cxn ang="0">
                    <a:pos x="83" y="56"/>
                  </a:cxn>
                  <a:cxn ang="0">
                    <a:pos x="65" y="102"/>
                  </a:cxn>
                  <a:cxn ang="0">
                    <a:pos x="104" y="41"/>
                  </a:cxn>
                  <a:cxn ang="0">
                    <a:pos x="99" y="46"/>
                  </a:cxn>
                  <a:cxn ang="0">
                    <a:pos x="96" y="46"/>
                  </a:cxn>
                  <a:cxn ang="0">
                    <a:pos x="89" y="40"/>
                  </a:cxn>
                  <a:cxn ang="0">
                    <a:pos x="84" y="53"/>
                  </a:cxn>
                  <a:cxn ang="0">
                    <a:pos x="84" y="52"/>
                  </a:cxn>
                  <a:cxn ang="0">
                    <a:pos x="50" y="38"/>
                  </a:cxn>
                  <a:cxn ang="0">
                    <a:pos x="40" y="36"/>
                  </a:cxn>
                  <a:cxn ang="0">
                    <a:pos x="73" y="23"/>
                  </a:cxn>
                  <a:cxn ang="0">
                    <a:pos x="66" y="17"/>
                  </a:cxn>
                  <a:cxn ang="0">
                    <a:pos x="66" y="14"/>
                  </a:cxn>
                  <a:cxn ang="0">
                    <a:pos x="72" y="9"/>
                  </a:cxn>
                  <a:cxn ang="0">
                    <a:pos x="75" y="9"/>
                  </a:cxn>
                  <a:cxn ang="0">
                    <a:pos x="104" y="38"/>
                  </a:cxn>
                  <a:cxn ang="0">
                    <a:pos x="104" y="41"/>
                  </a:cxn>
                  <a:cxn ang="0">
                    <a:pos x="104" y="41"/>
                  </a:cxn>
                  <a:cxn ang="0">
                    <a:pos x="104" y="41"/>
                  </a:cxn>
                </a:cxnLst>
                <a:rect l="0" t="0" r="r" b="b"/>
                <a:pathLst>
                  <a:path w="112" h="112">
                    <a:moveTo>
                      <a:pt x="80" y="3"/>
                    </a:moveTo>
                    <a:cubicBezTo>
                      <a:pt x="78" y="1"/>
                      <a:pt x="76" y="0"/>
                      <a:pt x="73" y="0"/>
                    </a:cubicBezTo>
                    <a:cubicBezTo>
                      <a:pt x="71" y="0"/>
                      <a:pt x="68" y="1"/>
                      <a:pt x="66" y="3"/>
                    </a:cubicBezTo>
                    <a:cubicBezTo>
                      <a:pt x="61" y="9"/>
                      <a:pt x="61" y="9"/>
                      <a:pt x="61" y="9"/>
                    </a:cubicBezTo>
                    <a:cubicBezTo>
                      <a:pt x="59" y="10"/>
                      <a:pt x="58" y="13"/>
                      <a:pt x="58" y="15"/>
                    </a:cubicBezTo>
                    <a:cubicBezTo>
                      <a:pt x="58" y="17"/>
                      <a:pt x="59" y="19"/>
                      <a:pt x="60" y="20"/>
                    </a:cubicBezTo>
                    <a:cubicBezTo>
                      <a:pt x="8" y="41"/>
                      <a:pt x="8" y="41"/>
                      <a:pt x="8" y="41"/>
                    </a:cubicBezTo>
                    <a:cubicBezTo>
                      <a:pt x="4" y="43"/>
                      <a:pt x="2" y="46"/>
                      <a:pt x="1" y="50"/>
                    </a:cubicBezTo>
                    <a:cubicBezTo>
                      <a:pt x="0" y="53"/>
                      <a:pt x="1" y="57"/>
                      <a:pt x="4" y="60"/>
                    </a:cubicBezTo>
                    <a:cubicBezTo>
                      <a:pt x="53" y="108"/>
                      <a:pt x="53" y="108"/>
                      <a:pt x="53" y="108"/>
                    </a:cubicBezTo>
                    <a:cubicBezTo>
                      <a:pt x="55" y="110"/>
                      <a:pt x="58" y="112"/>
                      <a:pt x="61" y="112"/>
                    </a:cubicBezTo>
                    <a:cubicBezTo>
                      <a:pt x="61" y="112"/>
                      <a:pt x="61" y="112"/>
                      <a:pt x="61" y="112"/>
                    </a:cubicBezTo>
                    <a:cubicBezTo>
                      <a:pt x="62" y="112"/>
                      <a:pt x="63" y="112"/>
                      <a:pt x="63" y="111"/>
                    </a:cubicBezTo>
                    <a:cubicBezTo>
                      <a:pt x="67" y="111"/>
                      <a:pt x="70" y="108"/>
                      <a:pt x="72" y="104"/>
                    </a:cubicBezTo>
                    <a:cubicBezTo>
                      <a:pt x="92" y="53"/>
                      <a:pt x="92" y="53"/>
                      <a:pt x="92" y="53"/>
                    </a:cubicBezTo>
                    <a:cubicBezTo>
                      <a:pt x="94" y="54"/>
                      <a:pt x="95" y="55"/>
                      <a:pt x="97" y="55"/>
                    </a:cubicBezTo>
                    <a:cubicBezTo>
                      <a:pt x="100" y="55"/>
                      <a:pt x="102" y="54"/>
                      <a:pt x="104" y="52"/>
                    </a:cubicBezTo>
                    <a:cubicBezTo>
                      <a:pt x="110" y="46"/>
                      <a:pt x="110" y="46"/>
                      <a:pt x="110" y="46"/>
                    </a:cubicBezTo>
                    <a:cubicBezTo>
                      <a:pt x="111" y="45"/>
                      <a:pt x="112" y="42"/>
                      <a:pt x="112" y="40"/>
                    </a:cubicBezTo>
                    <a:cubicBezTo>
                      <a:pt x="112" y="37"/>
                      <a:pt x="111" y="35"/>
                      <a:pt x="110" y="33"/>
                    </a:cubicBezTo>
                    <a:lnTo>
                      <a:pt x="80" y="3"/>
                    </a:lnTo>
                    <a:close/>
                    <a:moveTo>
                      <a:pt x="65" y="102"/>
                    </a:moveTo>
                    <a:cubicBezTo>
                      <a:pt x="64" y="103"/>
                      <a:pt x="63" y="104"/>
                      <a:pt x="62" y="104"/>
                    </a:cubicBezTo>
                    <a:cubicBezTo>
                      <a:pt x="61" y="104"/>
                      <a:pt x="61" y="104"/>
                      <a:pt x="61" y="104"/>
                    </a:cubicBezTo>
                    <a:cubicBezTo>
                      <a:pt x="60" y="104"/>
                      <a:pt x="59" y="104"/>
                      <a:pt x="58" y="103"/>
                    </a:cubicBezTo>
                    <a:cubicBezTo>
                      <a:pt x="9" y="55"/>
                      <a:pt x="9" y="55"/>
                      <a:pt x="9" y="55"/>
                    </a:cubicBezTo>
                    <a:cubicBezTo>
                      <a:pt x="9" y="54"/>
                      <a:pt x="8" y="52"/>
                      <a:pt x="8" y="51"/>
                    </a:cubicBezTo>
                    <a:cubicBezTo>
                      <a:pt x="9" y="50"/>
                      <a:pt x="9" y="49"/>
                      <a:pt x="11" y="48"/>
                    </a:cubicBezTo>
                    <a:cubicBezTo>
                      <a:pt x="34" y="39"/>
                      <a:pt x="34" y="39"/>
                      <a:pt x="34" y="39"/>
                    </a:cubicBezTo>
                    <a:cubicBezTo>
                      <a:pt x="51" y="44"/>
                      <a:pt x="67" y="39"/>
                      <a:pt x="83" y="56"/>
                    </a:cubicBezTo>
                    <a:lnTo>
                      <a:pt x="65" y="102"/>
                    </a:lnTo>
                    <a:close/>
                    <a:moveTo>
                      <a:pt x="104" y="41"/>
                    </a:moveTo>
                    <a:cubicBezTo>
                      <a:pt x="99" y="46"/>
                      <a:pt x="99" y="46"/>
                      <a:pt x="99" y="46"/>
                    </a:cubicBezTo>
                    <a:cubicBezTo>
                      <a:pt x="98" y="47"/>
                      <a:pt x="97" y="47"/>
                      <a:pt x="96" y="46"/>
                    </a:cubicBezTo>
                    <a:cubicBezTo>
                      <a:pt x="89" y="40"/>
                      <a:pt x="89" y="40"/>
                      <a:pt x="89" y="40"/>
                    </a:cubicBezTo>
                    <a:cubicBezTo>
                      <a:pt x="84" y="53"/>
                      <a:pt x="84" y="53"/>
                      <a:pt x="84" y="53"/>
                    </a:cubicBezTo>
                    <a:cubicBezTo>
                      <a:pt x="84" y="52"/>
                      <a:pt x="84" y="52"/>
                      <a:pt x="84" y="52"/>
                    </a:cubicBezTo>
                    <a:cubicBezTo>
                      <a:pt x="73" y="41"/>
                      <a:pt x="61" y="39"/>
                      <a:pt x="50" y="38"/>
                    </a:cubicBezTo>
                    <a:cubicBezTo>
                      <a:pt x="47" y="38"/>
                      <a:pt x="44" y="37"/>
                      <a:pt x="40" y="36"/>
                    </a:cubicBezTo>
                    <a:cubicBezTo>
                      <a:pt x="73" y="23"/>
                      <a:pt x="73" y="23"/>
                      <a:pt x="73" y="23"/>
                    </a:cubicBezTo>
                    <a:cubicBezTo>
                      <a:pt x="66" y="17"/>
                      <a:pt x="66" y="17"/>
                      <a:pt x="66" y="17"/>
                    </a:cubicBezTo>
                    <a:cubicBezTo>
                      <a:pt x="66" y="16"/>
                      <a:pt x="66" y="15"/>
                      <a:pt x="66" y="14"/>
                    </a:cubicBezTo>
                    <a:cubicBezTo>
                      <a:pt x="72" y="9"/>
                      <a:pt x="72" y="9"/>
                      <a:pt x="72" y="9"/>
                    </a:cubicBezTo>
                    <a:cubicBezTo>
                      <a:pt x="73" y="8"/>
                      <a:pt x="74" y="8"/>
                      <a:pt x="75" y="9"/>
                    </a:cubicBezTo>
                    <a:cubicBezTo>
                      <a:pt x="104" y="38"/>
                      <a:pt x="104" y="38"/>
                      <a:pt x="104" y="38"/>
                    </a:cubicBezTo>
                    <a:cubicBezTo>
                      <a:pt x="105" y="39"/>
                      <a:pt x="105" y="40"/>
                      <a:pt x="104" y="41"/>
                    </a:cubicBezTo>
                    <a:close/>
                    <a:moveTo>
                      <a:pt x="104" y="41"/>
                    </a:moveTo>
                    <a:cubicBezTo>
                      <a:pt x="104" y="41"/>
                      <a:pt x="104" y="41"/>
                      <a:pt x="104" y="41"/>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8" name="Freeform 94">
                <a:extLst>
                  <a:ext uri="{FF2B5EF4-FFF2-40B4-BE49-F238E27FC236}">
                    <a16:creationId xmlns:a16="http://schemas.microsoft.com/office/drawing/2014/main" id="{99A35843-B0C2-4E3F-ADCF-3B9495339622}"/>
                  </a:ext>
                </a:extLst>
              </p:cNvPr>
              <p:cNvSpPr>
                <a:spLocks noEditPoints="1"/>
              </p:cNvSpPr>
              <p:nvPr/>
            </p:nvSpPr>
            <p:spPr bwMode="auto">
              <a:xfrm>
                <a:off x="8939213" y="2084388"/>
                <a:ext cx="55563" cy="57150"/>
              </a:xfrm>
              <a:custGeom>
                <a:avLst/>
                <a:gdLst/>
                <a:ahLst/>
                <a:cxnLst>
                  <a:cxn ang="0">
                    <a:pos x="10" y="19"/>
                  </a:cxn>
                  <a:cxn ang="0">
                    <a:pos x="19" y="10"/>
                  </a:cxn>
                  <a:cxn ang="0">
                    <a:pos x="10" y="0"/>
                  </a:cxn>
                  <a:cxn ang="0">
                    <a:pos x="0" y="10"/>
                  </a:cxn>
                  <a:cxn ang="0">
                    <a:pos x="10" y="19"/>
                  </a:cxn>
                  <a:cxn ang="0">
                    <a:pos x="10" y="4"/>
                  </a:cxn>
                  <a:cxn ang="0">
                    <a:pos x="16" y="10"/>
                  </a:cxn>
                  <a:cxn ang="0">
                    <a:pos x="10" y="16"/>
                  </a:cxn>
                  <a:cxn ang="0">
                    <a:pos x="4" y="10"/>
                  </a:cxn>
                  <a:cxn ang="0">
                    <a:pos x="10" y="4"/>
                  </a:cxn>
                  <a:cxn ang="0">
                    <a:pos x="10" y="4"/>
                  </a:cxn>
                  <a:cxn ang="0">
                    <a:pos x="10" y="4"/>
                  </a:cxn>
                </a:cxnLst>
                <a:rect l="0" t="0" r="r" b="b"/>
                <a:pathLst>
                  <a:path w="19" h="19">
                    <a:moveTo>
                      <a:pt x="10" y="19"/>
                    </a:moveTo>
                    <a:cubicBezTo>
                      <a:pt x="15" y="19"/>
                      <a:pt x="19" y="15"/>
                      <a:pt x="19" y="10"/>
                    </a:cubicBezTo>
                    <a:cubicBezTo>
                      <a:pt x="19" y="5"/>
                      <a:pt x="15" y="0"/>
                      <a:pt x="10" y="0"/>
                    </a:cubicBezTo>
                    <a:cubicBezTo>
                      <a:pt x="5" y="0"/>
                      <a:pt x="0" y="5"/>
                      <a:pt x="0" y="10"/>
                    </a:cubicBezTo>
                    <a:cubicBezTo>
                      <a:pt x="0" y="15"/>
                      <a:pt x="5" y="19"/>
                      <a:pt x="10" y="19"/>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moveTo>
                      <a:pt x="10" y="4"/>
                    </a:moveTo>
                    <a:cubicBezTo>
                      <a:pt x="10" y="4"/>
                      <a:pt x="10" y="4"/>
                      <a:pt x="10"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9" name="Freeform 95">
                <a:extLst>
                  <a:ext uri="{FF2B5EF4-FFF2-40B4-BE49-F238E27FC236}">
                    <a16:creationId xmlns:a16="http://schemas.microsoft.com/office/drawing/2014/main" id="{B3BFDF24-0D8F-4262-AD28-3C4402F5065F}"/>
                  </a:ext>
                </a:extLst>
              </p:cNvPr>
              <p:cNvSpPr>
                <a:spLocks noEditPoints="1"/>
              </p:cNvSpPr>
              <p:nvPr/>
            </p:nvSpPr>
            <p:spPr bwMode="auto">
              <a:xfrm>
                <a:off x="9085263" y="1906588"/>
                <a:ext cx="55563" cy="55563"/>
              </a:xfrm>
              <a:custGeom>
                <a:avLst/>
                <a:gdLst/>
                <a:ahLst/>
                <a:cxnLst>
                  <a:cxn ang="0">
                    <a:pos x="10" y="0"/>
                  </a:cxn>
                  <a:cxn ang="0">
                    <a:pos x="0" y="9"/>
                  </a:cxn>
                  <a:cxn ang="0">
                    <a:pos x="10" y="19"/>
                  </a:cxn>
                  <a:cxn ang="0">
                    <a:pos x="19" y="9"/>
                  </a:cxn>
                  <a:cxn ang="0">
                    <a:pos x="10" y="0"/>
                  </a:cxn>
                  <a:cxn ang="0">
                    <a:pos x="10" y="15"/>
                  </a:cxn>
                  <a:cxn ang="0">
                    <a:pos x="4" y="9"/>
                  </a:cxn>
                  <a:cxn ang="0">
                    <a:pos x="10" y="4"/>
                  </a:cxn>
                  <a:cxn ang="0">
                    <a:pos x="16" y="9"/>
                  </a:cxn>
                  <a:cxn ang="0">
                    <a:pos x="10" y="15"/>
                  </a:cxn>
                  <a:cxn ang="0">
                    <a:pos x="10" y="15"/>
                  </a:cxn>
                  <a:cxn ang="0">
                    <a:pos x="10" y="15"/>
                  </a:cxn>
                </a:cxnLst>
                <a:rect l="0" t="0" r="r" b="b"/>
                <a:pathLst>
                  <a:path w="19" h="19">
                    <a:moveTo>
                      <a:pt x="10" y="0"/>
                    </a:moveTo>
                    <a:cubicBezTo>
                      <a:pt x="4" y="0"/>
                      <a:pt x="0" y="4"/>
                      <a:pt x="0" y="9"/>
                    </a:cubicBezTo>
                    <a:cubicBezTo>
                      <a:pt x="0" y="15"/>
                      <a:pt x="4" y="19"/>
                      <a:pt x="10" y="19"/>
                    </a:cubicBezTo>
                    <a:cubicBezTo>
                      <a:pt x="15" y="19"/>
                      <a:pt x="19" y="15"/>
                      <a:pt x="19" y="9"/>
                    </a:cubicBezTo>
                    <a:cubicBezTo>
                      <a:pt x="19" y="4"/>
                      <a:pt x="15" y="0"/>
                      <a:pt x="10" y="0"/>
                    </a:cubicBezTo>
                    <a:close/>
                    <a:moveTo>
                      <a:pt x="10" y="15"/>
                    </a:moveTo>
                    <a:cubicBezTo>
                      <a:pt x="7" y="15"/>
                      <a:pt x="4" y="13"/>
                      <a:pt x="4" y="9"/>
                    </a:cubicBezTo>
                    <a:cubicBezTo>
                      <a:pt x="4" y="6"/>
                      <a:pt x="7" y="4"/>
                      <a:pt x="10" y="4"/>
                    </a:cubicBezTo>
                    <a:cubicBezTo>
                      <a:pt x="13" y="4"/>
                      <a:pt x="16" y="6"/>
                      <a:pt x="16" y="9"/>
                    </a:cubicBezTo>
                    <a:cubicBezTo>
                      <a:pt x="16" y="13"/>
                      <a:pt x="13" y="15"/>
                      <a:pt x="10" y="15"/>
                    </a:cubicBezTo>
                    <a:close/>
                    <a:moveTo>
                      <a:pt x="10" y="15"/>
                    </a:moveTo>
                    <a:cubicBezTo>
                      <a:pt x="10" y="15"/>
                      <a:pt x="10" y="15"/>
                      <a:pt x="10" y="15"/>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0" name="Freeform 96">
                <a:extLst>
                  <a:ext uri="{FF2B5EF4-FFF2-40B4-BE49-F238E27FC236}">
                    <a16:creationId xmlns:a16="http://schemas.microsoft.com/office/drawing/2014/main" id="{F92B3318-9845-4F89-A416-D4860AED8FA0}"/>
                  </a:ext>
                </a:extLst>
              </p:cNvPr>
              <p:cNvSpPr>
                <a:spLocks noEditPoints="1"/>
              </p:cNvSpPr>
              <p:nvPr/>
            </p:nvSpPr>
            <p:spPr bwMode="auto">
              <a:xfrm>
                <a:off x="8872538" y="2073276"/>
                <a:ext cx="46038" cy="47625"/>
              </a:xfrm>
              <a:custGeom>
                <a:avLst/>
                <a:gdLst/>
                <a:ahLst/>
                <a:cxnLst>
                  <a:cxn ang="0">
                    <a:pos x="0" y="8"/>
                  </a:cxn>
                  <a:cxn ang="0">
                    <a:pos x="8" y="16"/>
                  </a:cxn>
                  <a:cxn ang="0">
                    <a:pos x="16" y="8"/>
                  </a:cxn>
                  <a:cxn ang="0">
                    <a:pos x="8" y="0"/>
                  </a:cxn>
                  <a:cxn ang="0">
                    <a:pos x="0" y="8"/>
                  </a:cxn>
                  <a:cxn ang="0">
                    <a:pos x="8" y="4"/>
                  </a:cxn>
                  <a:cxn ang="0">
                    <a:pos x="12" y="8"/>
                  </a:cxn>
                  <a:cxn ang="0">
                    <a:pos x="8" y="12"/>
                  </a:cxn>
                  <a:cxn ang="0">
                    <a:pos x="4" y="8"/>
                  </a:cxn>
                  <a:cxn ang="0">
                    <a:pos x="8" y="4"/>
                  </a:cxn>
                  <a:cxn ang="0">
                    <a:pos x="8" y="4"/>
                  </a:cxn>
                  <a:cxn ang="0">
                    <a:pos x="8" y="4"/>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1" name="Freeform 97">
                <a:extLst>
                  <a:ext uri="{FF2B5EF4-FFF2-40B4-BE49-F238E27FC236}">
                    <a16:creationId xmlns:a16="http://schemas.microsoft.com/office/drawing/2014/main" id="{1613181A-71A7-43D9-9C3D-5F9C963C7229}"/>
                  </a:ext>
                </a:extLst>
              </p:cNvPr>
              <p:cNvSpPr>
                <a:spLocks noEditPoints="1"/>
              </p:cNvSpPr>
              <p:nvPr/>
            </p:nvSpPr>
            <p:spPr bwMode="auto">
              <a:xfrm>
                <a:off x="8918575" y="2152651"/>
                <a:ext cx="20638" cy="23813"/>
              </a:xfrm>
              <a:custGeom>
                <a:avLst/>
                <a:gdLst/>
                <a:ahLst/>
                <a:cxnLst>
                  <a:cxn ang="0">
                    <a:pos x="7" y="4"/>
                  </a:cxn>
                  <a:cxn ang="0">
                    <a:pos x="3" y="8"/>
                  </a:cxn>
                  <a:cxn ang="0">
                    <a:pos x="0" y="4"/>
                  </a:cxn>
                  <a:cxn ang="0">
                    <a:pos x="3" y="0"/>
                  </a:cxn>
                  <a:cxn ang="0">
                    <a:pos x="7" y="4"/>
                  </a:cxn>
                  <a:cxn ang="0">
                    <a:pos x="7" y="4"/>
                  </a:cxn>
                  <a:cxn ang="0">
                    <a:pos x="7" y="4"/>
                  </a:cxn>
                </a:cxnLst>
                <a:rect l="0" t="0" r="r" b="b"/>
                <a:pathLst>
                  <a:path w="7" h="8">
                    <a:moveTo>
                      <a:pt x="7" y="4"/>
                    </a:moveTo>
                    <a:cubicBezTo>
                      <a:pt x="7" y="6"/>
                      <a:pt x="6" y="8"/>
                      <a:pt x="3" y="8"/>
                    </a:cubicBezTo>
                    <a:cubicBezTo>
                      <a:pt x="1" y="8"/>
                      <a:pt x="0" y="6"/>
                      <a:pt x="0" y="4"/>
                    </a:cubicBezTo>
                    <a:cubicBezTo>
                      <a:pt x="0" y="2"/>
                      <a:pt x="1" y="0"/>
                      <a:pt x="3" y="0"/>
                    </a:cubicBezTo>
                    <a:cubicBezTo>
                      <a:pt x="6" y="0"/>
                      <a:pt x="7" y="2"/>
                      <a:pt x="7" y="4"/>
                    </a:cubicBezTo>
                    <a:close/>
                    <a:moveTo>
                      <a:pt x="7" y="4"/>
                    </a:moveTo>
                    <a:cubicBezTo>
                      <a:pt x="7" y="4"/>
                      <a:pt x="7" y="4"/>
                      <a:pt x="7"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2" name="Freeform 98">
                <a:extLst>
                  <a:ext uri="{FF2B5EF4-FFF2-40B4-BE49-F238E27FC236}">
                    <a16:creationId xmlns:a16="http://schemas.microsoft.com/office/drawing/2014/main" id="{114BB820-8C2F-464C-9C0E-021ADC5FA067}"/>
                  </a:ext>
                </a:extLst>
              </p:cNvPr>
              <p:cNvSpPr>
                <a:spLocks noEditPoints="1"/>
              </p:cNvSpPr>
              <p:nvPr/>
            </p:nvSpPr>
            <p:spPr bwMode="auto">
              <a:xfrm>
                <a:off x="9096375" y="1985963"/>
                <a:ext cx="23813" cy="20638"/>
              </a:xfrm>
              <a:custGeom>
                <a:avLst/>
                <a:gdLst/>
                <a:ahLst/>
                <a:cxnLst>
                  <a:cxn ang="0">
                    <a:pos x="8" y="4"/>
                  </a:cxn>
                  <a:cxn ang="0">
                    <a:pos x="4" y="7"/>
                  </a:cxn>
                  <a:cxn ang="0">
                    <a:pos x="0" y="4"/>
                  </a:cxn>
                  <a:cxn ang="0">
                    <a:pos x="4" y="0"/>
                  </a:cxn>
                  <a:cxn ang="0">
                    <a:pos x="8" y="4"/>
                  </a:cxn>
                  <a:cxn ang="0">
                    <a:pos x="8" y="4"/>
                  </a:cxn>
                  <a:cxn ang="0">
                    <a:pos x="8" y="4"/>
                  </a:cxn>
                </a:cxnLst>
                <a:rect l="0" t="0" r="r" b="b"/>
                <a:pathLst>
                  <a:path w="8" h="7">
                    <a:moveTo>
                      <a:pt x="8" y="4"/>
                    </a:moveTo>
                    <a:cubicBezTo>
                      <a:pt x="8" y="6"/>
                      <a:pt x="6" y="7"/>
                      <a:pt x="4" y="7"/>
                    </a:cubicBezTo>
                    <a:cubicBezTo>
                      <a:pt x="2" y="7"/>
                      <a:pt x="0" y="6"/>
                      <a:pt x="0" y="4"/>
                    </a:cubicBezTo>
                    <a:cubicBezTo>
                      <a:pt x="0" y="1"/>
                      <a:pt x="2" y="0"/>
                      <a:pt x="4" y="0"/>
                    </a:cubicBezTo>
                    <a:cubicBezTo>
                      <a:pt x="6" y="0"/>
                      <a:pt x="8" y="1"/>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grpSp>
        <p:sp>
          <p:nvSpPr>
            <p:cNvPr id="33" name="Shape 69">
              <a:extLst>
                <a:ext uri="{FF2B5EF4-FFF2-40B4-BE49-F238E27FC236}">
                  <a16:creationId xmlns:a16="http://schemas.microsoft.com/office/drawing/2014/main" id="{6C443B01-2886-49C4-903B-57F746E4FF90}"/>
                </a:ext>
              </a:extLst>
            </p:cNvPr>
            <p:cNvSpPr/>
            <p:nvPr/>
          </p:nvSpPr>
          <p:spPr>
            <a:xfrm rot="10800000" flipH="1">
              <a:off x="3065053"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71">
              <a:extLst>
                <a:ext uri="{FF2B5EF4-FFF2-40B4-BE49-F238E27FC236}">
                  <a16:creationId xmlns:a16="http://schemas.microsoft.com/office/drawing/2014/main" id="{8B5F765C-544D-458E-8FC8-2CA29FA06689}"/>
                </a:ext>
              </a:extLst>
            </p:cNvPr>
            <p:cNvSpPr/>
            <p:nvPr/>
          </p:nvSpPr>
          <p:spPr>
            <a:xfrm>
              <a:off x="4896931" y="3137276"/>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73">
              <a:extLst>
                <a:ext uri="{FF2B5EF4-FFF2-40B4-BE49-F238E27FC236}">
                  <a16:creationId xmlns:a16="http://schemas.microsoft.com/office/drawing/2014/main" id="{6D5F4E41-A8E1-4970-94F6-72247F8169C6}"/>
                </a:ext>
              </a:extLst>
            </p:cNvPr>
            <p:cNvSpPr/>
            <p:nvPr/>
          </p:nvSpPr>
          <p:spPr>
            <a:xfrm rot="10800000" flipH="1">
              <a:off x="6715828"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75">
              <a:extLst>
                <a:ext uri="{FF2B5EF4-FFF2-40B4-BE49-F238E27FC236}">
                  <a16:creationId xmlns:a16="http://schemas.microsoft.com/office/drawing/2014/main" id="{210649F5-6D5E-47DD-B8E4-154E6C0277BE}"/>
                </a:ext>
              </a:extLst>
            </p:cNvPr>
            <p:cNvSpPr/>
            <p:nvPr/>
          </p:nvSpPr>
          <p:spPr>
            <a:xfrm>
              <a:off x="8537213" y="3114325"/>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69">
              <a:extLst>
                <a:ext uri="{FF2B5EF4-FFF2-40B4-BE49-F238E27FC236}">
                  <a16:creationId xmlns:a16="http://schemas.microsoft.com/office/drawing/2014/main" id="{9EF38E2C-AD72-4328-B4D1-10BDF00565C3}"/>
                </a:ext>
              </a:extLst>
            </p:cNvPr>
            <p:cNvSpPr/>
            <p:nvPr/>
          </p:nvSpPr>
          <p:spPr>
            <a:xfrm rot="10800000" flipV="1">
              <a:off x="6763860" y="2391850"/>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69">
              <a:extLst>
                <a:ext uri="{FF2B5EF4-FFF2-40B4-BE49-F238E27FC236}">
                  <a16:creationId xmlns:a16="http://schemas.microsoft.com/office/drawing/2014/main" id="{B1B39731-2E94-4EAF-987D-5DED0A0F44A6}"/>
                </a:ext>
              </a:extLst>
            </p:cNvPr>
            <p:cNvSpPr/>
            <p:nvPr/>
          </p:nvSpPr>
          <p:spPr>
            <a:xfrm rot="10512133">
              <a:off x="4990390" y="447635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76">
              <a:extLst>
                <a:ext uri="{FF2B5EF4-FFF2-40B4-BE49-F238E27FC236}">
                  <a16:creationId xmlns:a16="http://schemas.microsoft.com/office/drawing/2014/main" id="{D40EE40B-D7A4-4414-A719-F2921E8B2080}"/>
                </a:ext>
              </a:extLst>
            </p:cNvPr>
            <p:cNvSpPr/>
            <p:nvPr/>
          </p:nvSpPr>
          <p:spPr>
            <a:xfrm>
              <a:off x="9918482" y="343354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68">
              <a:extLst>
                <a:ext uri="{FF2B5EF4-FFF2-40B4-BE49-F238E27FC236}">
                  <a16:creationId xmlns:a16="http://schemas.microsoft.com/office/drawing/2014/main" id="{0CB54B9D-DD50-41EA-8D52-A76A07B4B303}"/>
                </a:ext>
              </a:extLst>
            </p:cNvPr>
            <p:cNvSpPr/>
            <p:nvPr/>
          </p:nvSpPr>
          <p:spPr>
            <a:xfrm>
              <a:off x="2615480" y="3403443"/>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lumMod val="95000"/>
                <a:lumOff val="5000"/>
              </a:schemeClr>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70">
              <a:extLst>
                <a:ext uri="{FF2B5EF4-FFF2-40B4-BE49-F238E27FC236}">
                  <a16:creationId xmlns:a16="http://schemas.microsoft.com/office/drawing/2014/main" id="{866C6C3C-689A-44FF-B9BD-52D3F2AC23E2}"/>
                </a:ext>
              </a:extLst>
            </p:cNvPr>
            <p:cNvSpPr/>
            <p:nvPr/>
          </p:nvSpPr>
          <p:spPr>
            <a:xfrm rot="10800000" flipH="1">
              <a:off x="4446323"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72">
              <a:extLst>
                <a:ext uri="{FF2B5EF4-FFF2-40B4-BE49-F238E27FC236}">
                  <a16:creationId xmlns:a16="http://schemas.microsoft.com/office/drawing/2014/main" id="{B876F33B-E47D-4320-89AD-63DEAC723DF1}"/>
                </a:ext>
              </a:extLst>
            </p:cNvPr>
            <p:cNvSpPr/>
            <p:nvPr/>
          </p:nvSpPr>
          <p:spPr>
            <a:xfrm>
              <a:off x="6278199" y="3456499"/>
              <a:ext cx="543229"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74">
              <a:extLst>
                <a:ext uri="{FF2B5EF4-FFF2-40B4-BE49-F238E27FC236}">
                  <a16:creationId xmlns:a16="http://schemas.microsoft.com/office/drawing/2014/main" id="{8C82C99D-BF80-42F8-976C-F620DB02C7B6}"/>
                </a:ext>
              </a:extLst>
            </p:cNvPr>
            <p:cNvSpPr/>
            <p:nvPr/>
          </p:nvSpPr>
          <p:spPr>
            <a:xfrm rot="10800000" flipH="1">
              <a:off x="8097099"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70">
              <a:extLst>
                <a:ext uri="{FF2B5EF4-FFF2-40B4-BE49-F238E27FC236}">
                  <a16:creationId xmlns:a16="http://schemas.microsoft.com/office/drawing/2014/main" id="{AE237B2D-08B3-4C5E-BCD6-58B3A8C5871C}"/>
                </a:ext>
              </a:extLst>
            </p:cNvPr>
            <p:cNvSpPr/>
            <p:nvPr/>
          </p:nvSpPr>
          <p:spPr>
            <a:xfrm rot="10289710">
              <a:off x="8427802" y="4338956"/>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70">
              <a:extLst>
                <a:ext uri="{FF2B5EF4-FFF2-40B4-BE49-F238E27FC236}">
                  <a16:creationId xmlns:a16="http://schemas.microsoft.com/office/drawing/2014/main" id="{F7A650E3-6352-4067-990D-EE5E0F26E949}"/>
                </a:ext>
              </a:extLst>
            </p:cNvPr>
            <p:cNvSpPr/>
            <p:nvPr/>
          </p:nvSpPr>
          <p:spPr>
            <a:xfrm rot="10800000" flipV="1">
              <a:off x="6508400" y="2749680"/>
              <a:ext cx="587862" cy="534451"/>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70">
              <a:extLst>
                <a:ext uri="{FF2B5EF4-FFF2-40B4-BE49-F238E27FC236}">
                  <a16:creationId xmlns:a16="http://schemas.microsoft.com/office/drawing/2014/main" id="{388BB09B-13E0-4FFF-B1D7-038E5D64D5CC}"/>
                </a:ext>
              </a:extLst>
            </p:cNvPr>
            <p:cNvSpPr/>
            <p:nvPr/>
          </p:nvSpPr>
          <p:spPr>
            <a:xfrm rot="10512133">
              <a:off x="4726063" y="4354104"/>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2"/>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5" name="TextBox 4">
            <a:extLst>
              <a:ext uri="{FF2B5EF4-FFF2-40B4-BE49-F238E27FC236}">
                <a16:creationId xmlns:a16="http://schemas.microsoft.com/office/drawing/2014/main" id="{EFFD5CD7-FC83-45E2-9A20-3069C6A8DFF1}"/>
              </a:ext>
            </a:extLst>
          </p:cNvPr>
          <p:cNvSpPr txBox="1"/>
          <p:nvPr/>
        </p:nvSpPr>
        <p:spPr>
          <a:xfrm>
            <a:off x="1071146" y="5205358"/>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Exploratory data analysis is performed to understand the data and the challenges we’ll have to address to achieve acceptable data processing times and model performance.</a:t>
            </a:r>
          </a:p>
        </p:txBody>
      </p:sp>
      <p:sp>
        <p:nvSpPr>
          <p:cNvPr id="6" name="TextBox 5">
            <a:extLst>
              <a:ext uri="{FF2B5EF4-FFF2-40B4-BE49-F238E27FC236}">
                <a16:creationId xmlns:a16="http://schemas.microsoft.com/office/drawing/2014/main" id="{EF3D7916-DFF2-45F5-9617-578ECE7147BE}"/>
              </a:ext>
            </a:extLst>
          </p:cNvPr>
          <p:cNvSpPr txBox="1"/>
          <p:nvPr/>
        </p:nvSpPr>
        <p:spPr>
          <a:xfrm>
            <a:off x="1071146" y="490557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01 - EDA</a:t>
            </a:r>
          </a:p>
        </p:txBody>
      </p:sp>
      <p:sp>
        <p:nvSpPr>
          <p:cNvPr id="7" name="TextBox 6">
            <a:extLst>
              <a:ext uri="{FF2B5EF4-FFF2-40B4-BE49-F238E27FC236}">
                <a16:creationId xmlns:a16="http://schemas.microsoft.com/office/drawing/2014/main" id="{65C63A54-E434-4287-BCD7-2E6771D572E6}"/>
              </a:ext>
            </a:extLst>
          </p:cNvPr>
          <p:cNvSpPr txBox="1"/>
          <p:nvPr/>
        </p:nvSpPr>
        <p:spPr>
          <a:xfrm>
            <a:off x="2927533" y="184177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A naïve model is created to serve as a baseline and to validate that all the plumbing work done from ingest to inference.</a:t>
            </a:r>
          </a:p>
        </p:txBody>
      </p:sp>
      <p:sp>
        <p:nvSpPr>
          <p:cNvPr id="8" name="TextBox 7">
            <a:extLst>
              <a:ext uri="{FF2B5EF4-FFF2-40B4-BE49-F238E27FC236}">
                <a16:creationId xmlns:a16="http://schemas.microsoft.com/office/drawing/2014/main" id="{30CCDA20-A41C-44F7-9E59-1A13A794FAB8}"/>
              </a:ext>
            </a:extLst>
          </p:cNvPr>
          <p:cNvSpPr txBox="1"/>
          <p:nvPr/>
        </p:nvSpPr>
        <p:spPr>
          <a:xfrm>
            <a:off x="2927533" y="154199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02 – Naïve Model</a:t>
            </a:r>
          </a:p>
        </p:txBody>
      </p:sp>
      <p:sp>
        <p:nvSpPr>
          <p:cNvPr id="9" name="TextBox 8">
            <a:extLst>
              <a:ext uri="{FF2B5EF4-FFF2-40B4-BE49-F238E27FC236}">
                <a16:creationId xmlns:a16="http://schemas.microsoft.com/office/drawing/2014/main" id="{DB80C809-5596-470B-9445-BC522D81852D}"/>
              </a:ext>
            </a:extLst>
          </p:cNvPr>
          <p:cNvSpPr txBox="1"/>
          <p:nvPr/>
        </p:nvSpPr>
        <p:spPr>
          <a:xfrm>
            <a:off x="4637492" y="562301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Cleaning and augmentation of the training data set is a significant part of any ML project; this one was no exception.</a:t>
            </a:r>
          </a:p>
        </p:txBody>
      </p:sp>
      <p:sp>
        <p:nvSpPr>
          <p:cNvPr id="10" name="TextBox 9">
            <a:extLst>
              <a:ext uri="{FF2B5EF4-FFF2-40B4-BE49-F238E27FC236}">
                <a16:creationId xmlns:a16="http://schemas.microsoft.com/office/drawing/2014/main" id="{2BE02BC6-37DB-44E8-9724-7092C155D3FF}"/>
              </a:ext>
            </a:extLst>
          </p:cNvPr>
          <p:cNvSpPr txBox="1"/>
          <p:nvPr/>
        </p:nvSpPr>
        <p:spPr>
          <a:xfrm>
            <a:off x="4637492" y="532323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03 – Cleaning &amp; Augmentation</a:t>
            </a:r>
          </a:p>
        </p:txBody>
      </p:sp>
      <p:sp>
        <p:nvSpPr>
          <p:cNvPr id="11" name="TextBox 10">
            <a:extLst>
              <a:ext uri="{FF2B5EF4-FFF2-40B4-BE49-F238E27FC236}">
                <a16:creationId xmlns:a16="http://schemas.microsoft.com/office/drawing/2014/main" id="{8ABFAB3C-3BE7-43F1-8004-546870ADFD04}"/>
              </a:ext>
            </a:extLst>
          </p:cNvPr>
          <p:cNvSpPr txBox="1"/>
          <p:nvPr/>
        </p:nvSpPr>
        <p:spPr>
          <a:xfrm>
            <a:off x="6615511" y="1671986"/>
            <a:ext cx="4743585" cy="485646"/>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Various model architectures are evaluated, compared to baseline, and minor tuning is performed to identify the most suitable strategy.</a:t>
            </a:r>
          </a:p>
        </p:txBody>
      </p:sp>
      <p:sp>
        <p:nvSpPr>
          <p:cNvPr id="12" name="TextBox 11">
            <a:extLst>
              <a:ext uri="{FF2B5EF4-FFF2-40B4-BE49-F238E27FC236}">
                <a16:creationId xmlns:a16="http://schemas.microsoft.com/office/drawing/2014/main" id="{A230D5B5-3EBC-464F-9A05-0D92C470586F}"/>
              </a:ext>
            </a:extLst>
          </p:cNvPr>
          <p:cNvSpPr txBox="1"/>
          <p:nvPr/>
        </p:nvSpPr>
        <p:spPr>
          <a:xfrm>
            <a:off x="6615512" y="1372205"/>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04 – Model Experimentation</a:t>
            </a:r>
          </a:p>
        </p:txBody>
      </p:sp>
      <p:sp>
        <p:nvSpPr>
          <p:cNvPr id="13" name="TextBox 12">
            <a:extLst>
              <a:ext uri="{FF2B5EF4-FFF2-40B4-BE49-F238E27FC236}">
                <a16:creationId xmlns:a16="http://schemas.microsoft.com/office/drawing/2014/main" id="{92AD87E3-305E-4AAC-926A-9AE0A614776B}"/>
              </a:ext>
            </a:extLst>
          </p:cNvPr>
          <p:cNvSpPr txBox="1"/>
          <p:nvPr/>
        </p:nvSpPr>
        <p:spPr>
          <a:xfrm>
            <a:off x="8403841" y="5508479"/>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Hyperparameter tuning, regularization, and other optional techniques (such as generalized stacking) are performed to fine-tune for ideal performance.</a:t>
            </a:r>
          </a:p>
        </p:txBody>
      </p:sp>
      <p:sp>
        <p:nvSpPr>
          <p:cNvPr id="14" name="TextBox 13">
            <a:extLst>
              <a:ext uri="{FF2B5EF4-FFF2-40B4-BE49-F238E27FC236}">
                <a16:creationId xmlns:a16="http://schemas.microsoft.com/office/drawing/2014/main" id="{4E3447B4-B95D-45C2-B25E-FCC0C4488A69}"/>
              </a:ext>
            </a:extLst>
          </p:cNvPr>
          <p:cNvSpPr txBox="1"/>
          <p:nvPr/>
        </p:nvSpPr>
        <p:spPr>
          <a:xfrm>
            <a:off x="8403841" y="5208698"/>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05 – Tuning</a:t>
            </a:r>
          </a:p>
        </p:txBody>
      </p:sp>
      <p:sp>
        <p:nvSpPr>
          <p:cNvPr id="53" name="TextBox 52">
            <a:extLst>
              <a:ext uri="{FF2B5EF4-FFF2-40B4-BE49-F238E27FC236}">
                <a16:creationId xmlns:a16="http://schemas.microsoft.com/office/drawing/2014/main" id="{10F795FF-49E6-4582-A237-B4764E100E34}"/>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 lifecycle</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54" name="TextBox 53">
            <a:extLst>
              <a:ext uri="{FF2B5EF4-FFF2-40B4-BE49-F238E27FC236}">
                <a16:creationId xmlns:a16="http://schemas.microsoft.com/office/drawing/2014/main" id="{273E5D09-EACF-4B31-923E-1745CBFAD385}"/>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5" name="TextBox 54">
            <a:extLst>
              <a:ext uri="{FF2B5EF4-FFF2-40B4-BE49-F238E27FC236}">
                <a16:creationId xmlns:a16="http://schemas.microsoft.com/office/drawing/2014/main" id="{ADD7C2E7-957D-4F1A-9FC0-03C9D3C9A0BD}"/>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56" name="Equals 55">
            <a:extLst>
              <a:ext uri="{FF2B5EF4-FFF2-40B4-BE49-F238E27FC236}">
                <a16:creationId xmlns:a16="http://schemas.microsoft.com/office/drawing/2014/main" id="{797197D6-74CF-4090-B2F6-9401CE3086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9" name="Group 58">
            <a:extLst>
              <a:ext uri="{FF2B5EF4-FFF2-40B4-BE49-F238E27FC236}">
                <a16:creationId xmlns:a16="http://schemas.microsoft.com/office/drawing/2014/main" id="{1CD0A828-09C1-4AFD-801C-95E42DFA923F}"/>
              </a:ext>
            </a:extLst>
          </p:cNvPr>
          <p:cNvGrpSpPr/>
          <p:nvPr/>
        </p:nvGrpSpPr>
        <p:grpSpPr>
          <a:xfrm rot="5400000" flipH="1">
            <a:off x="5715547" y="5438788"/>
            <a:ext cx="50801" cy="2260297"/>
            <a:chOff x="650968" y="3915655"/>
            <a:chExt cx="60232" cy="1418887"/>
          </a:xfrm>
        </p:grpSpPr>
        <p:sp>
          <p:nvSpPr>
            <p:cNvPr id="60" name="Rectangle 59">
              <a:extLst>
                <a:ext uri="{FF2B5EF4-FFF2-40B4-BE49-F238E27FC236}">
                  <a16:creationId xmlns:a16="http://schemas.microsoft.com/office/drawing/2014/main" id="{9EEF0695-401F-4590-977B-57943B212AC2}"/>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1" name="Rectangle 60">
              <a:extLst>
                <a:ext uri="{FF2B5EF4-FFF2-40B4-BE49-F238E27FC236}">
                  <a16:creationId xmlns:a16="http://schemas.microsoft.com/office/drawing/2014/main" id="{4DCFDA0E-13E4-4600-9F54-6F88688CA3F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4080784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52B7C9A-CD96-41F2-82C1-01A525077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1" y="582857"/>
            <a:ext cx="3614057" cy="1941286"/>
          </a:xfrm>
          <a:prstGeom prst="rect">
            <a:avLst/>
          </a:prstGeom>
        </p:spPr>
      </p:pic>
      <p:pic>
        <p:nvPicPr>
          <p:cNvPr id="18" name="Picture 17">
            <a:extLst>
              <a:ext uri="{FF2B5EF4-FFF2-40B4-BE49-F238E27FC236}">
                <a16:creationId xmlns:a16="http://schemas.microsoft.com/office/drawing/2014/main" id="{896D8426-2318-434B-92FD-915EEA26A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1" y="2675635"/>
            <a:ext cx="3614056" cy="1655064"/>
          </a:xfrm>
          <a:prstGeom prst="rect">
            <a:avLst/>
          </a:prstGeom>
        </p:spPr>
      </p:pic>
      <p:pic>
        <p:nvPicPr>
          <p:cNvPr id="19" name="Picture Placeholder 39">
            <a:extLst>
              <a:ext uri="{FF2B5EF4-FFF2-40B4-BE49-F238E27FC236}">
                <a16:creationId xmlns:a16="http://schemas.microsoft.com/office/drawing/2014/main" id="{2548E355-349A-40A7-920A-082DC8BFB7C2}"/>
              </a:ext>
            </a:extLst>
          </p:cNvPr>
          <p:cNvPicPr>
            <a:picLocks noChangeAspect="1"/>
          </p:cNvPicPr>
          <p:nvPr/>
        </p:nvPicPr>
        <p:blipFill>
          <a:blip r:embed="rId4">
            <a:extLst>
              <a:ext uri="{28A0092B-C50C-407E-A947-70E740481C1C}">
                <a14:useLocalDpi xmlns:a14="http://schemas.microsoft.com/office/drawing/2010/main" val="0"/>
              </a:ext>
            </a:extLst>
          </a:blip>
          <a:srcRect t="5277" b="5277"/>
          <a:stretch>
            <a:fillRect/>
          </a:stretch>
        </p:blipFill>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0" name="Picture Placeholder 14">
            <a:extLst>
              <a:ext uri="{FF2B5EF4-FFF2-40B4-BE49-F238E27FC236}">
                <a16:creationId xmlns:a16="http://schemas.microsoft.com/office/drawing/2014/main" id="{EA75C64F-8E93-4B5E-8FAA-BA5BF2F5EE15}"/>
              </a:ext>
            </a:extLst>
          </p:cNvPr>
          <p:cNvPicPr>
            <a:picLocks noChangeAspect="1"/>
          </p:cNvPicPr>
          <p:nvPr/>
        </p:nvPicPr>
        <p:blipFill>
          <a:blip r:embed="rId5">
            <a:extLst>
              <a:ext uri="{28A0092B-C50C-407E-A947-70E740481C1C}">
                <a14:useLocalDpi xmlns:a14="http://schemas.microsoft.com/office/drawing/2010/main" val="0"/>
              </a:ext>
            </a:extLst>
          </a:blip>
          <a:srcRect t="2982" b="2982"/>
          <a:stretch>
            <a:fillRect/>
          </a:stretch>
        </p:blipFill>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1" name="Picture Placeholder 18">
            <a:extLst>
              <a:ext uri="{FF2B5EF4-FFF2-40B4-BE49-F238E27FC236}">
                <a16:creationId xmlns:a16="http://schemas.microsoft.com/office/drawing/2014/main" id="{4C72D33F-DB21-42FE-B842-6E75D35304DF}"/>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1477" b="1477"/>
          <a:stretch>
            <a:fillRect/>
          </a:stretch>
        </p:blipFill>
        <p:spPr>
          <a:xfrm>
            <a:off x="551541" y="584198"/>
            <a:ext cx="3614057" cy="1941286"/>
          </a:xfrm>
        </p:spPr>
      </p:pic>
      <p:pic>
        <p:nvPicPr>
          <p:cNvPr id="22" name="Picture Placeholder 26">
            <a:extLst>
              <a:ext uri="{FF2B5EF4-FFF2-40B4-BE49-F238E27FC236}">
                <a16:creationId xmlns:a16="http://schemas.microsoft.com/office/drawing/2014/main" id="{9EE920D0-9999-4EA7-AEF2-4B694DF1D93B}"/>
              </a:ext>
            </a:extLst>
          </p:cNvPr>
          <p:cNvPicPr>
            <a:picLocks noChangeAspect="1"/>
          </p:cNvPicPr>
          <p:nvPr/>
        </p:nvPicPr>
        <p:blipFill>
          <a:blip r:embed="rId7">
            <a:extLst>
              <a:ext uri="{28A0092B-C50C-407E-A947-70E740481C1C}">
                <a14:useLocalDpi xmlns:a14="http://schemas.microsoft.com/office/drawing/2010/main" val="0"/>
              </a:ext>
            </a:extLst>
          </a:blip>
          <a:srcRect t="9251" b="9251"/>
          <a:stretch>
            <a:fillRect/>
          </a:stretch>
        </p:blipFill>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3" name="Picture Placeholder 22">
            <a:extLst>
              <a:ext uri="{FF2B5EF4-FFF2-40B4-BE49-F238E27FC236}">
                <a16:creationId xmlns:a16="http://schemas.microsoft.com/office/drawing/2014/main" id="{8ECD0BB5-CC2A-4761-8C4C-A2C140D84F33}"/>
              </a:ext>
            </a:extLst>
          </p:cNvPr>
          <p:cNvPicPr>
            <a:picLocks noChangeAspect="1"/>
          </p:cNvPicPr>
          <p:nvPr/>
        </p:nvPicPr>
        <p:blipFill>
          <a:blip r:embed="rId8">
            <a:extLst>
              <a:ext uri="{28A0092B-C50C-407E-A947-70E740481C1C}">
                <a14:useLocalDpi xmlns:a14="http://schemas.microsoft.com/office/drawing/2010/main" val="0"/>
              </a:ext>
            </a:extLst>
          </a:blip>
          <a:srcRect l="3585" r="3585"/>
          <a:stretch>
            <a:fillRect/>
          </a:stretch>
        </p:blipFill>
        <p:spPr>
          <a:xfrm>
            <a:off x="54370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4" name="Picture Placeholder 20">
            <a:extLst>
              <a:ext uri="{FF2B5EF4-FFF2-40B4-BE49-F238E27FC236}">
                <a16:creationId xmlns:a16="http://schemas.microsoft.com/office/drawing/2014/main" id="{A479BF1E-6698-4D37-A0D8-49F5623906F6}"/>
              </a:ext>
            </a:extLst>
          </p:cNvPr>
          <p:cNvPicPr>
            <a:picLocks noChangeAspect="1"/>
          </p:cNvPicPr>
          <p:nvPr/>
        </p:nvPicPr>
        <p:blipFill>
          <a:blip r:embed="rId9">
            <a:extLst>
              <a:ext uri="{28A0092B-C50C-407E-A947-70E740481C1C}">
                <a14:useLocalDpi xmlns:a14="http://schemas.microsoft.com/office/drawing/2010/main" val="0"/>
              </a:ext>
            </a:extLst>
          </a:blip>
          <a:srcRect t="11824" b="11824"/>
          <a:stretch>
            <a:fillRect/>
          </a:stretch>
        </p:blipFill>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pic>
      <p:sp>
        <p:nvSpPr>
          <p:cNvPr id="26" name="Rectangle 25">
            <a:extLst>
              <a:ext uri="{FF2B5EF4-FFF2-40B4-BE49-F238E27FC236}">
                <a16:creationId xmlns:a16="http://schemas.microsoft.com/office/drawing/2014/main" id="{C92778B3-8C32-45E3-8A9C-70F575CB9439}"/>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QUESTIONS?</a:t>
            </a:r>
            <a:endParaRPr lang="id-ID" sz="1100" spc="300" dirty="0">
              <a:solidFill>
                <a:schemeClr val="bg1"/>
              </a:solidFill>
              <a:latin typeface="Open Sans" panose="020B0606030504020204" pitchFamily="34" charset="0"/>
            </a:endParaRPr>
          </a:p>
        </p:txBody>
      </p:sp>
      <p:sp>
        <p:nvSpPr>
          <p:cNvPr id="27" name="Freeform: Shape 26">
            <a:extLst>
              <a:ext uri="{FF2B5EF4-FFF2-40B4-BE49-F238E27FC236}">
                <a16:creationId xmlns:a16="http://schemas.microsoft.com/office/drawing/2014/main" id="{5B2F14D3-717B-4F4E-9B4E-50BBB0A4A766}"/>
              </a:ext>
            </a:extLst>
          </p:cNvPr>
          <p:cNvSpPr/>
          <p:nvPr/>
        </p:nvSpPr>
        <p:spPr>
          <a:xfrm>
            <a:off x="537849" y="572522"/>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8" name="TextBox 27">
            <a:extLst>
              <a:ext uri="{FF2B5EF4-FFF2-40B4-BE49-F238E27FC236}">
                <a16:creationId xmlns:a16="http://schemas.microsoft.com/office/drawing/2014/main" id="{B8239470-B582-4078-A1E3-AD6278A4D0C9}"/>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W209</a:t>
            </a:r>
          </a:p>
        </p:txBody>
      </p:sp>
      <p:sp>
        <p:nvSpPr>
          <p:cNvPr id="29" name="TextBox 28">
            <a:extLst>
              <a:ext uri="{FF2B5EF4-FFF2-40B4-BE49-F238E27FC236}">
                <a16:creationId xmlns:a16="http://schemas.microsoft.com/office/drawing/2014/main" id="{48E180D9-DDFB-41F9-A011-5D769B329E59}"/>
              </a:ext>
            </a:extLst>
          </p:cNvPr>
          <p:cNvSpPr txBox="1"/>
          <p:nvPr/>
        </p:nvSpPr>
        <p:spPr>
          <a:xfrm>
            <a:off x="9886272" y="148567"/>
            <a:ext cx="1760418"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Midterm Presentation</a:t>
            </a:r>
          </a:p>
        </p:txBody>
      </p:sp>
      <p:sp>
        <p:nvSpPr>
          <p:cNvPr id="30" name="Equals 29">
            <a:extLst>
              <a:ext uri="{FF2B5EF4-FFF2-40B4-BE49-F238E27FC236}">
                <a16:creationId xmlns:a16="http://schemas.microsoft.com/office/drawing/2014/main" id="{722A46CE-BC00-4447-901B-530F2DD5777A}"/>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5" name="TextBox 24">
            <a:extLst>
              <a:ext uri="{FF2B5EF4-FFF2-40B4-BE49-F238E27FC236}">
                <a16:creationId xmlns:a16="http://schemas.microsoft.com/office/drawing/2014/main" id="{4B409985-C0FB-4D0A-BA59-26972163F0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TH</a:t>
            </a:r>
            <a:r>
              <a:rPr lang="en-US" sz="10000" b="1" cap="all" spc="500" dirty="0">
                <a:solidFill>
                  <a:schemeClr val="bg1"/>
                </a:solidFill>
                <a:latin typeface="Montserrat" panose="00000500000000000000" pitchFamily="50" charset="0"/>
                <a:cs typeface="Poppins SemiBold" panose="02000000000000000000" pitchFamily="2" charset="0"/>
              </a:rPr>
              <a:t>AN</a:t>
            </a:r>
            <a:r>
              <a:rPr lang="en-US" sz="10000" b="1" cap="all" spc="500" dirty="0">
                <a:solidFill>
                  <a:schemeClr val="accent1"/>
                </a:solidFill>
                <a:latin typeface="Montserrat" panose="00000500000000000000" pitchFamily="50" charset="0"/>
                <a:cs typeface="Poppins SemiBold" panose="02000000000000000000" pitchFamily="2" charset="0"/>
              </a:rPr>
              <a:t>KS</a:t>
            </a:r>
          </a:p>
        </p:txBody>
      </p:sp>
    </p:spTree>
    <p:extLst>
      <p:ext uri="{BB962C8B-B14F-4D97-AF65-F5344CB8AC3E}">
        <p14:creationId xmlns:p14="http://schemas.microsoft.com/office/powerpoint/2010/main" val="2660537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usinesscard&#10;&#10;Description automatically generated">
            <a:extLst>
              <a:ext uri="{FF2B5EF4-FFF2-40B4-BE49-F238E27FC236}">
                <a16:creationId xmlns:a16="http://schemas.microsoft.com/office/drawing/2014/main" id="{658DCF5C-3656-4A81-BE60-C414F65CA52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603467" y="3210377"/>
            <a:ext cx="461904" cy="461904"/>
          </a:xfrm>
          <a:prstGeom prst="rect">
            <a:avLst/>
          </a:prstGeom>
        </p:spPr>
      </p:pic>
      <p:sp>
        <p:nvSpPr>
          <p:cNvPr id="42" name="TextBox 41">
            <a:extLst>
              <a:ext uri="{FF2B5EF4-FFF2-40B4-BE49-F238E27FC236}">
                <a16:creationId xmlns:a16="http://schemas.microsoft.com/office/drawing/2014/main" id="{76A01496-41D0-4377-8FF0-6C9192CE3F6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Component Architecture</a:t>
            </a:r>
          </a:p>
        </p:txBody>
      </p:sp>
      <p:sp>
        <p:nvSpPr>
          <p:cNvPr id="56" name="TextBox 55">
            <a:extLst>
              <a:ext uri="{FF2B5EF4-FFF2-40B4-BE49-F238E27FC236}">
                <a16:creationId xmlns:a16="http://schemas.microsoft.com/office/drawing/2014/main" id="{27E23A69-655E-4C9F-BE27-F125B9C0D582}"/>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8" name="TextBox 57">
            <a:extLst>
              <a:ext uri="{FF2B5EF4-FFF2-40B4-BE49-F238E27FC236}">
                <a16:creationId xmlns:a16="http://schemas.microsoft.com/office/drawing/2014/main" id="{A4EBA889-2078-4E98-88AF-23CC102BBF8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60" name="Equals 59">
            <a:extLst>
              <a:ext uri="{FF2B5EF4-FFF2-40B4-BE49-F238E27FC236}">
                <a16:creationId xmlns:a16="http://schemas.microsoft.com/office/drawing/2014/main" id="{8947E55E-221E-42D6-9F22-26FD82752B8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49" name="Rectangle: Rounded Corners 148">
            <a:extLst>
              <a:ext uri="{FF2B5EF4-FFF2-40B4-BE49-F238E27FC236}">
                <a16:creationId xmlns:a16="http://schemas.microsoft.com/office/drawing/2014/main" id="{243017BE-5B3B-49FB-83F4-338BD0AB3F4A}"/>
              </a:ext>
            </a:extLst>
          </p:cNvPr>
          <p:cNvSpPr/>
          <p:nvPr/>
        </p:nvSpPr>
        <p:spPr>
          <a:xfrm>
            <a:off x="2158645" y="1903636"/>
            <a:ext cx="5677167" cy="2237489"/>
          </a:xfrm>
          <a:prstGeom prst="roundRect">
            <a:avLst/>
          </a:prstGeom>
          <a:solidFill>
            <a:srgbClr val="0070C0">
              <a:alpha val="10000"/>
            </a:srgbClr>
          </a:solid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ectangle: Rounded Corners 157">
            <a:extLst>
              <a:ext uri="{FF2B5EF4-FFF2-40B4-BE49-F238E27FC236}">
                <a16:creationId xmlns:a16="http://schemas.microsoft.com/office/drawing/2014/main" id="{FB75B54A-21F3-42C1-885F-C47E813A0BB3}"/>
              </a:ext>
            </a:extLst>
          </p:cNvPr>
          <p:cNvSpPr/>
          <p:nvPr/>
        </p:nvSpPr>
        <p:spPr>
          <a:xfrm>
            <a:off x="308325" y="1868708"/>
            <a:ext cx="1794619" cy="2272417"/>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59" name="Rectangle: Rounded Corners 158">
            <a:extLst>
              <a:ext uri="{FF2B5EF4-FFF2-40B4-BE49-F238E27FC236}">
                <a16:creationId xmlns:a16="http://schemas.microsoft.com/office/drawing/2014/main" id="{FD564B50-B543-4FBD-B6A7-D1A61A07BA5B}"/>
              </a:ext>
            </a:extLst>
          </p:cNvPr>
          <p:cNvSpPr/>
          <p:nvPr/>
        </p:nvSpPr>
        <p:spPr>
          <a:xfrm>
            <a:off x="8044177" y="1897766"/>
            <a:ext cx="1657450" cy="2237486"/>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60" name="Rectangle: Rounded Corners 159">
            <a:extLst>
              <a:ext uri="{FF2B5EF4-FFF2-40B4-BE49-F238E27FC236}">
                <a16:creationId xmlns:a16="http://schemas.microsoft.com/office/drawing/2014/main" id="{E3D2555F-09F5-4C20-A97D-7A94A43EF873}"/>
              </a:ext>
            </a:extLst>
          </p:cNvPr>
          <p:cNvSpPr/>
          <p:nvPr/>
        </p:nvSpPr>
        <p:spPr>
          <a:xfrm>
            <a:off x="3377868" y="2142082"/>
            <a:ext cx="969416"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Rounded Corners 160">
            <a:extLst>
              <a:ext uri="{FF2B5EF4-FFF2-40B4-BE49-F238E27FC236}">
                <a16:creationId xmlns:a16="http://schemas.microsoft.com/office/drawing/2014/main" id="{37B2DFC6-D531-40C9-A6AF-53436D011B5E}"/>
              </a:ext>
            </a:extLst>
          </p:cNvPr>
          <p:cNvSpPr/>
          <p:nvPr/>
        </p:nvSpPr>
        <p:spPr>
          <a:xfrm>
            <a:off x="4442425" y="2142082"/>
            <a:ext cx="2090647"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Rounded Corners 161">
            <a:extLst>
              <a:ext uri="{FF2B5EF4-FFF2-40B4-BE49-F238E27FC236}">
                <a16:creationId xmlns:a16="http://schemas.microsoft.com/office/drawing/2014/main" id="{F7208133-850E-4392-8C2D-AE390AF359C7}"/>
              </a:ext>
            </a:extLst>
          </p:cNvPr>
          <p:cNvSpPr/>
          <p:nvPr/>
        </p:nvSpPr>
        <p:spPr>
          <a:xfrm>
            <a:off x="6622272" y="2137016"/>
            <a:ext cx="877233" cy="16407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DAE78214-3288-4775-9D64-0382DF62AD36}"/>
              </a:ext>
            </a:extLst>
          </p:cNvPr>
          <p:cNvSpPr txBox="1"/>
          <p:nvPr/>
        </p:nvSpPr>
        <p:spPr>
          <a:xfrm>
            <a:off x="308325" y="1470811"/>
            <a:ext cx="1794620" cy="233557"/>
          </a:xfrm>
          <a:prstGeom prst="rect">
            <a:avLst/>
          </a:prstGeom>
          <a:noFill/>
        </p:spPr>
        <p:txBody>
          <a:bodyPr wrap="square" rtlCol="0">
            <a:spAutoFit/>
          </a:bodyPr>
          <a:lstStyle>
            <a:defPPr>
              <a:defRPr lang="en-US"/>
            </a:defPPr>
            <a:lvl1pPr algn="ctr">
              <a:defRPr sz="9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b="1" dirty="0"/>
              <a:t>Source Data</a:t>
            </a:r>
          </a:p>
        </p:txBody>
      </p:sp>
      <p:sp>
        <p:nvSpPr>
          <p:cNvPr id="166" name="TextBox 165">
            <a:extLst>
              <a:ext uri="{FF2B5EF4-FFF2-40B4-BE49-F238E27FC236}">
                <a16:creationId xmlns:a16="http://schemas.microsoft.com/office/drawing/2014/main" id="{B177CB58-4BD7-4FFC-8392-8F078320562F}"/>
              </a:ext>
            </a:extLst>
          </p:cNvPr>
          <p:cNvSpPr txBox="1"/>
          <p:nvPr/>
        </p:nvSpPr>
        <p:spPr>
          <a:xfrm>
            <a:off x="2300079" y="3253112"/>
            <a:ext cx="781020" cy="338554"/>
          </a:xfrm>
          <a:prstGeom prst="rect">
            <a:avLst/>
          </a:prstGeom>
          <a:noFill/>
        </p:spPr>
        <p:txBody>
          <a:bodyPr wrap="square" rtlCol="0">
            <a:spAutoFit/>
          </a:bodyPr>
          <a:lstStyle>
            <a:defPPr>
              <a:defRPr lang="en-US"/>
            </a:defPPr>
            <a:lvl1pPr algn="ctr">
              <a:defRPr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Azure Blob Storage</a:t>
            </a:r>
          </a:p>
        </p:txBody>
      </p:sp>
      <p:sp>
        <p:nvSpPr>
          <p:cNvPr id="167" name="TextBox 166">
            <a:extLst>
              <a:ext uri="{FF2B5EF4-FFF2-40B4-BE49-F238E27FC236}">
                <a16:creationId xmlns:a16="http://schemas.microsoft.com/office/drawing/2014/main" id="{5C7FDE9A-1182-4D50-99C8-1568822FCCA9}"/>
              </a:ext>
            </a:extLst>
          </p:cNvPr>
          <p:cNvSpPr txBox="1"/>
          <p:nvPr/>
        </p:nvSpPr>
        <p:spPr>
          <a:xfrm>
            <a:off x="3455724" y="3803932"/>
            <a:ext cx="780163" cy="230832"/>
          </a:xfrm>
          <a:prstGeom prst="rect">
            <a:avLst/>
          </a:prstGeom>
          <a:noFill/>
        </p:spPr>
        <p:txBody>
          <a:bodyPr wrap="square" rtlCol="0">
            <a:spAutoFit/>
          </a:bodyPr>
          <a:lstStyle/>
          <a:p>
            <a:pPr algn="ctr"/>
            <a:r>
              <a:rPr lang="en-US" sz="900" dirty="0">
                <a:solidFill>
                  <a:schemeClr val="bg2">
                    <a:lumMod val="50000"/>
                  </a:schemeClr>
                </a:solidFill>
              </a:rPr>
              <a:t>Data</a:t>
            </a:r>
          </a:p>
        </p:txBody>
      </p:sp>
      <p:sp>
        <p:nvSpPr>
          <p:cNvPr id="168" name="TextBox 167">
            <a:extLst>
              <a:ext uri="{FF2B5EF4-FFF2-40B4-BE49-F238E27FC236}">
                <a16:creationId xmlns:a16="http://schemas.microsoft.com/office/drawing/2014/main" id="{7119BCB5-909D-4C52-9E73-9A383D82AF75}"/>
              </a:ext>
            </a:extLst>
          </p:cNvPr>
          <p:cNvSpPr txBox="1"/>
          <p:nvPr/>
        </p:nvSpPr>
        <p:spPr>
          <a:xfrm>
            <a:off x="4555648" y="3810243"/>
            <a:ext cx="1858260" cy="233557"/>
          </a:xfrm>
          <a:prstGeom prst="rect">
            <a:avLst/>
          </a:prstGeom>
          <a:noFill/>
        </p:spPr>
        <p:txBody>
          <a:bodyPr wrap="square" rtlCol="0">
            <a:spAutoFit/>
          </a:bodyPr>
          <a:lstStyle>
            <a:defPPr>
              <a:defRPr lang="en-US"/>
            </a:defPPr>
            <a:lvl1pPr algn="ctr">
              <a:defRPr sz="900"/>
            </a:lvl1pPr>
          </a:lstStyle>
          <a:p>
            <a:r>
              <a:rPr lang="en-US" dirty="0">
                <a:solidFill>
                  <a:schemeClr val="bg2">
                    <a:lumMod val="50000"/>
                  </a:schemeClr>
                </a:solidFill>
              </a:rPr>
              <a:t>Processing Platform</a:t>
            </a:r>
          </a:p>
        </p:txBody>
      </p:sp>
      <p:sp>
        <p:nvSpPr>
          <p:cNvPr id="169" name="TextBox 168">
            <a:extLst>
              <a:ext uri="{FF2B5EF4-FFF2-40B4-BE49-F238E27FC236}">
                <a16:creationId xmlns:a16="http://schemas.microsoft.com/office/drawing/2014/main" id="{DE59F916-F965-4AB0-9091-990A8BFF9F19}"/>
              </a:ext>
            </a:extLst>
          </p:cNvPr>
          <p:cNvSpPr txBox="1"/>
          <p:nvPr/>
        </p:nvSpPr>
        <p:spPr>
          <a:xfrm>
            <a:off x="6622272" y="3815201"/>
            <a:ext cx="877233" cy="230832"/>
          </a:xfrm>
          <a:prstGeom prst="rect">
            <a:avLst/>
          </a:prstGeom>
          <a:noFill/>
        </p:spPr>
        <p:txBody>
          <a:bodyPr wrap="square" rtlCol="0">
            <a:spAutoFit/>
          </a:bodyPr>
          <a:lstStyle/>
          <a:p>
            <a:pPr algn="ctr"/>
            <a:r>
              <a:rPr lang="en-US" sz="900" dirty="0">
                <a:solidFill>
                  <a:schemeClr val="bg2">
                    <a:lumMod val="50000"/>
                  </a:schemeClr>
                </a:solidFill>
              </a:rPr>
              <a:t>Compute</a:t>
            </a:r>
          </a:p>
        </p:txBody>
      </p:sp>
      <p:sp>
        <p:nvSpPr>
          <p:cNvPr id="172" name="TextBox 171">
            <a:extLst>
              <a:ext uri="{FF2B5EF4-FFF2-40B4-BE49-F238E27FC236}">
                <a16:creationId xmlns:a16="http://schemas.microsoft.com/office/drawing/2014/main" id="{F1A1B2AD-6102-4CB5-8D49-85861FC0FF39}"/>
              </a:ext>
            </a:extLst>
          </p:cNvPr>
          <p:cNvSpPr txBox="1"/>
          <p:nvPr/>
        </p:nvSpPr>
        <p:spPr>
          <a:xfrm>
            <a:off x="8044177" y="1467819"/>
            <a:ext cx="165745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Composition</a:t>
            </a:r>
          </a:p>
        </p:txBody>
      </p:sp>
      <p:sp>
        <p:nvSpPr>
          <p:cNvPr id="177" name="TextBox 176">
            <a:extLst>
              <a:ext uri="{FF2B5EF4-FFF2-40B4-BE49-F238E27FC236}">
                <a16:creationId xmlns:a16="http://schemas.microsoft.com/office/drawing/2014/main" id="{27FDCF3E-BD1E-4499-BC78-5773D463A0ED}"/>
              </a:ext>
            </a:extLst>
          </p:cNvPr>
          <p:cNvSpPr txBox="1"/>
          <p:nvPr/>
        </p:nvSpPr>
        <p:spPr>
          <a:xfrm>
            <a:off x="2158645" y="1477246"/>
            <a:ext cx="5677167" cy="233557"/>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Azure Compute Components</a:t>
            </a:r>
          </a:p>
        </p:txBody>
      </p:sp>
      <p:sp>
        <p:nvSpPr>
          <p:cNvPr id="178" name="Rectangle 177">
            <a:extLst>
              <a:ext uri="{FF2B5EF4-FFF2-40B4-BE49-F238E27FC236}">
                <a16:creationId xmlns:a16="http://schemas.microsoft.com/office/drawing/2014/main" id="{82305969-03E9-4D40-A6C9-14997FFC3AC0}"/>
              </a:ext>
            </a:extLst>
          </p:cNvPr>
          <p:cNvSpPr/>
          <p:nvPr/>
        </p:nvSpPr>
        <p:spPr>
          <a:xfrm>
            <a:off x="4951686" y="3197808"/>
            <a:ext cx="1101944" cy="200055"/>
          </a:xfrm>
          <a:prstGeom prst="rect">
            <a:avLst/>
          </a:prstGeom>
        </p:spPr>
        <p:txBody>
          <a:bodyPr wrap="square">
            <a:spAutoFit/>
          </a:bodyPr>
          <a:lstStyle/>
          <a:p>
            <a:pPr algn="ctr" defTabSz="950790">
              <a:defRPr/>
            </a:pPr>
            <a:r>
              <a:rPr lang="en-US" sz="7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sp>
        <p:nvSpPr>
          <p:cNvPr id="179" name="TextBox 178">
            <a:extLst>
              <a:ext uri="{FF2B5EF4-FFF2-40B4-BE49-F238E27FC236}">
                <a16:creationId xmlns:a16="http://schemas.microsoft.com/office/drawing/2014/main" id="{ECBB83A9-CF30-4D8D-AB48-9C732867BA09}"/>
              </a:ext>
            </a:extLst>
          </p:cNvPr>
          <p:cNvSpPr txBox="1"/>
          <p:nvPr/>
        </p:nvSpPr>
        <p:spPr>
          <a:xfrm>
            <a:off x="3434154" y="3090191"/>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CSV</a:t>
            </a:r>
          </a:p>
        </p:txBody>
      </p:sp>
      <p:sp>
        <p:nvSpPr>
          <p:cNvPr id="180" name="TextBox 179">
            <a:extLst>
              <a:ext uri="{FF2B5EF4-FFF2-40B4-BE49-F238E27FC236}">
                <a16:creationId xmlns:a16="http://schemas.microsoft.com/office/drawing/2014/main" id="{EB8945E3-1114-4FF9-9AF2-7C5766D89E42}"/>
              </a:ext>
            </a:extLst>
          </p:cNvPr>
          <p:cNvSpPr txBox="1"/>
          <p:nvPr/>
        </p:nvSpPr>
        <p:spPr>
          <a:xfrm>
            <a:off x="3422094" y="2547128"/>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Table</a:t>
            </a:r>
          </a:p>
        </p:txBody>
      </p:sp>
      <p:sp>
        <p:nvSpPr>
          <p:cNvPr id="181" name="TextBox 180">
            <a:extLst>
              <a:ext uri="{FF2B5EF4-FFF2-40B4-BE49-F238E27FC236}">
                <a16:creationId xmlns:a16="http://schemas.microsoft.com/office/drawing/2014/main" id="{7081DADB-DB9D-45B3-BD7D-59D4AE9C5F8C}"/>
              </a:ext>
            </a:extLst>
          </p:cNvPr>
          <p:cNvSpPr txBox="1"/>
          <p:nvPr/>
        </p:nvSpPr>
        <p:spPr>
          <a:xfrm>
            <a:off x="3422094" y="3571049"/>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Parquet</a:t>
            </a:r>
          </a:p>
        </p:txBody>
      </p:sp>
      <p:cxnSp>
        <p:nvCxnSpPr>
          <p:cNvPr id="184" name="Straight Arrow Connector 183">
            <a:extLst>
              <a:ext uri="{FF2B5EF4-FFF2-40B4-BE49-F238E27FC236}">
                <a16:creationId xmlns:a16="http://schemas.microsoft.com/office/drawing/2014/main" id="{737F022F-8383-416B-B3F7-3422A1487505}"/>
              </a:ext>
            </a:extLst>
          </p:cNvPr>
          <p:cNvCxnSpPr>
            <a:cxnSpLocks/>
          </p:cNvCxnSpPr>
          <p:nvPr/>
        </p:nvCxnSpPr>
        <p:spPr>
          <a:xfrm>
            <a:off x="1734919" y="2958650"/>
            <a:ext cx="597101" cy="1"/>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5" name="Straight Arrow Connector 184">
            <a:extLst>
              <a:ext uri="{FF2B5EF4-FFF2-40B4-BE49-F238E27FC236}">
                <a16:creationId xmlns:a16="http://schemas.microsoft.com/office/drawing/2014/main" id="{05F27737-BC3A-4884-97BC-4A26E82BB122}"/>
              </a:ext>
            </a:extLst>
          </p:cNvPr>
          <p:cNvCxnSpPr>
            <a:cxnSpLocks/>
            <a:endCxn id="160" idx="1"/>
          </p:cNvCxnSpPr>
          <p:nvPr/>
        </p:nvCxnSpPr>
        <p:spPr>
          <a:xfrm>
            <a:off x="3056855" y="2957383"/>
            <a:ext cx="321013" cy="2535"/>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6" name="Straight Arrow Connector 185">
            <a:extLst>
              <a:ext uri="{FF2B5EF4-FFF2-40B4-BE49-F238E27FC236}">
                <a16:creationId xmlns:a16="http://schemas.microsoft.com/office/drawing/2014/main" id="{9AF1E1B0-D36A-48AE-AFE0-FE1A3090AD84}"/>
              </a:ext>
            </a:extLst>
          </p:cNvPr>
          <p:cNvCxnSpPr>
            <a:cxnSpLocks/>
          </p:cNvCxnSpPr>
          <p:nvPr/>
        </p:nvCxnSpPr>
        <p:spPr>
          <a:xfrm flipV="1">
            <a:off x="7503489" y="2506470"/>
            <a:ext cx="523570" cy="46253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pic>
        <p:nvPicPr>
          <p:cNvPr id="212" name="Picture 211">
            <a:extLst>
              <a:ext uri="{FF2B5EF4-FFF2-40B4-BE49-F238E27FC236}">
                <a16:creationId xmlns:a16="http://schemas.microsoft.com/office/drawing/2014/main" id="{1BE6657A-A3B1-42A6-91FA-C4A63787515F}"/>
              </a:ext>
            </a:extLst>
          </p:cNvPr>
          <p:cNvPicPr>
            <a:picLocks noChangeAspect="1"/>
          </p:cNvPicPr>
          <p:nvPr/>
        </p:nvPicPr>
        <p:blipFill>
          <a:blip r:embed="rId3"/>
          <a:stretch>
            <a:fillRect/>
          </a:stretch>
        </p:blipFill>
        <p:spPr>
          <a:xfrm>
            <a:off x="2446863" y="2143149"/>
            <a:ext cx="564635" cy="451707"/>
          </a:xfrm>
          <a:prstGeom prst="rect">
            <a:avLst/>
          </a:prstGeom>
        </p:spPr>
      </p:pic>
      <p:sp>
        <p:nvSpPr>
          <p:cNvPr id="231" name="Freeform: Shape 230">
            <a:extLst>
              <a:ext uri="{FF2B5EF4-FFF2-40B4-BE49-F238E27FC236}">
                <a16:creationId xmlns:a16="http://schemas.microsoft.com/office/drawing/2014/main" id="{DD13ED5E-047B-40CA-9736-FF3FF47E507C}"/>
              </a:ext>
            </a:extLst>
          </p:cNvPr>
          <p:cNvSpPr>
            <a:spLocks noChangeAspect="1"/>
          </p:cNvSpPr>
          <p:nvPr/>
        </p:nvSpPr>
        <p:spPr>
          <a:xfrm>
            <a:off x="3672799" y="2738473"/>
            <a:ext cx="331010" cy="364353"/>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C00000"/>
              </a:solidFill>
              <a:effectLst/>
              <a:uLnTx/>
              <a:uFillTx/>
              <a:latin typeface="Segoe UI Semilight"/>
            </a:endParaRPr>
          </a:p>
        </p:txBody>
      </p:sp>
      <p:grpSp>
        <p:nvGrpSpPr>
          <p:cNvPr id="71" name="Group 70">
            <a:extLst>
              <a:ext uri="{FF2B5EF4-FFF2-40B4-BE49-F238E27FC236}">
                <a16:creationId xmlns:a16="http://schemas.microsoft.com/office/drawing/2014/main" id="{3888DDBC-6DE6-471D-92FB-4FF951CD23B7}"/>
              </a:ext>
            </a:extLst>
          </p:cNvPr>
          <p:cNvGrpSpPr/>
          <p:nvPr/>
        </p:nvGrpSpPr>
        <p:grpSpPr>
          <a:xfrm rot="5400000" flipH="1">
            <a:off x="2434893" y="5327816"/>
            <a:ext cx="50801" cy="2260297"/>
            <a:chOff x="650968" y="3915655"/>
            <a:chExt cx="60232" cy="1418887"/>
          </a:xfrm>
        </p:grpSpPr>
        <p:sp>
          <p:nvSpPr>
            <p:cNvPr id="72" name="Rectangle 71">
              <a:extLst>
                <a:ext uri="{FF2B5EF4-FFF2-40B4-BE49-F238E27FC236}">
                  <a16:creationId xmlns:a16="http://schemas.microsoft.com/office/drawing/2014/main" id="{D5AD2743-5580-40B2-A0CB-9068CDE86918}"/>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73" name="Rectangle 72">
              <a:extLst>
                <a:ext uri="{FF2B5EF4-FFF2-40B4-BE49-F238E27FC236}">
                  <a16:creationId xmlns:a16="http://schemas.microsoft.com/office/drawing/2014/main" id="{297BD0A5-307A-44CD-9AD8-2FB20F654827}"/>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pic>
        <p:nvPicPr>
          <p:cNvPr id="74" name="Picture 73" descr="Icon&#10;&#10;Description automatically generated">
            <a:extLst>
              <a:ext uri="{FF2B5EF4-FFF2-40B4-BE49-F238E27FC236}">
                <a16:creationId xmlns:a16="http://schemas.microsoft.com/office/drawing/2014/main" id="{26DF9394-EF1A-4A66-94CF-82E9E4CBE4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76" y="2623530"/>
            <a:ext cx="1641826" cy="666729"/>
          </a:xfrm>
          <a:prstGeom prst="rect">
            <a:avLst/>
          </a:prstGeom>
        </p:spPr>
      </p:pic>
      <p:pic>
        <p:nvPicPr>
          <p:cNvPr id="5" name="Picture 4" descr="Icon&#10;&#10;Description automatically generated">
            <a:extLst>
              <a:ext uri="{FF2B5EF4-FFF2-40B4-BE49-F238E27FC236}">
                <a16:creationId xmlns:a16="http://schemas.microsoft.com/office/drawing/2014/main" id="{4D4E2F4C-F5A2-408A-9208-8603AE61E0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4520" y="2616296"/>
            <a:ext cx="560516" cy="560516"/>
          </a:xfrm>
          <a:prstGeom prst="rect">
            <a:avLst/>
          </a:prstGeom>
        </p:spPr>
      </p:pic>
      <p:grpSp>
        <p:nvGrpSpPr>
          <p:cNvPr id="7" name="Group 6">
            <a:extLst>
              <a:ext uri="{FF2B5EF4-FFF2-40B4-BE49-F238E27FC236}">
                <a16:creationId xmlns:a16="http://schemas.microsoft.com/office/drawing/2014/main" id="{65451BC9-D0F2-49DE-BB16-4E434DC1C4C7}"/>
              </a:ext>
            </a:extLst>
          </p:cNvPr>
          <p:cNvGrpSpPr/>
          <p:nvPr/>
        </p:nvGrpSpPr>
        <p:grpSpPr>
          <a:xfrm>
            <a:off x="689339" y="2128036"/>
            <a:ext cx="979283" cy="1791312"/>
            <a:chOff x="697340" y="2329874"/>
            <a:chExt cx="960863" cy="2277577"/>
          </a:xfrm>
        </p:grpSpPr>
        <p:grpSp>
          <p:nvGrpSpPr>
            <p:cNvPr id="6" name="Group 5">
              <a:extLst>
                <a:ext uri="{FF2B5EF4-FFF2-40B4-BE49-F238E27FC236}">
                  <a16:creationId xmlns:a16="http://schemas.microsoft.com/office/drawing/2014/main" id="{71B972C3-723C-4048-944A-92F333A5EE40}"/>
                </a:ext>
              </a:extLst>
            </p:cNvPr>
            <p:cNvGrpSpPr/>
            <p:nvPr/>
          </p:nvGrpSpPr>
          <p:grpSpPr>
            <a:xfrm>
              <a:off x="709110" y="2329874"/>
              <a:ext cx="949093" cy="1128330"/>
              <a:chOff x="813746" y="2329874"/>
              <a:chExt cx="949093" cy="1128330"/>
            </a:xfrm>
          </p:grpSpPr>
          <p:pic>
            <p:nvPicPr>
              <p:cNvPr id="157" name="Picture 156">
                <a:extLst>
                  <a:ext uri="{FF2B5EF4-FFF2-40B4-BE49-F238E27FC236}">
                    <a16:creationId xmlns:a16="http://schemas.microsoft.com/office/drawing/2014/main" id="{1D2CA99C-1C6E-411B-B866-D288BB8F918E}"/>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233" name="Picture 232">
                <a:extLst>
                  <a:ext uri="{FF2B5EF4-FFF2-40B4-BE49-F238E27FC236}">
                    <a16:creationId xmlns:a16="http://schemas.microsoft.com/office/drawing/2014/main" id="{3C48EC78-9E70-4F66-93E8-64C5954608DD}"/>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235" name="Picture 234">
                <a:extLst>
                  <a:ext uri="{FF2B5EF4-FFF2-40B4-BE49-F238E27FC236}">
                    <a16:creationId xmlns:a16="http://schemas.microsoft.com/office/drawing/2014/main" id="{2B05AA91-BE94-452F-8579-0468EF8C1FCC}"/>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236" name="Picture 235">
                <a:extLst>
                  <a:ext uri="{FF2B5EF4-FFF2-40B4-BE49-F238E27FC236}">
                    <a16:creationId xmlns:a16="http://schemas.microsoft.com/office/drawing/2014/main" id="{0E0A39B3-8BA0-46FE-A5C8-90CE32935C54}"/>
                  </a:ext>
                </a:extLst>
              </p:cNvPr>
              <p:cNvPicPr>
                <a:picLocks noChangeAspect="1"/>
              </p:cNvPicPr>
              <p:nvPr/>
            </p:nvPicPr>
            <p:blipFill>
              <a:blip r:embed="rId6"/>
              <a:stretch>
                <a:fillRect/>
              </a:stretch>
            </p:blipFill>
            <p:spPr>
              <a:xfrm>
                <a:off x="826657" y="2329874"/>
                <a:ext cx="506440" cy="539871"/>
              </a:xfrm>
              <a:prstGeom prst="rect">
                <a:avLst/>
              </a:prstGeom>
            </p:spPr>
          </p:pic>
        </p:grpSp>
        <p:grpSp>
          <p:nvGrpSpPr>
            <p:cNvPr id="79" name="Group 78">
              <a:extLst>
                <a:ext uri="{FF2B5EF4-FFF2-40B4-BE49-F238E27FC236}">
                  <a16:creationId xmlns:a16="http://schemas.microsoft.com/office/drawing/2014/main" id="{B5C8A823-78A2-451A-854B-609D996A9903}"/>
                </a:ext>
              </a:extLst>
            </p:cNvPr>
            <p:cNvGrpSpPr/>
            <p:nvPr/>
          </p:nvGrpSpPr>
          <p:grpSpPr>
            <a:xfrm>
              <a:off x="697340" y="3479121"/>
              <a:ext cx="949093" cy="1128330"/>
              <a:chOff x="813746" y="2329874"/>
              <a:chExt cx="949093" cy="1128330"/>
            </a:xfrm>
          </p:grpSpPr>
          <p:pic>
            <p:nvPicPr>
              <p:cNvPr id="80" name="Picture 79">
                <a:extLst>
                  <a:ext uri="{FF2B5EF4-FFF2-40B4-BE49-F238E27FC236}">
                    <a16:creationId xmlns:a16="http://schemas.microsoft.com/office/drawing/2014/main" id="{0EEED1EE-D9F8-4381-A8E1-887BD641D65D}"/>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81" name="Picture 80">
                <a:extLst>
                  <a:ext uri="{FF2B5EF4-FFF2-40B4-BE49-F238E27FC236}">
                    <a16:creationId xmlns:a16="http://schemas.microsoft.com/office/drawing/2014/main" id="{3962FAD5-3C57-4A9B-B467-62D2AB8A377A}"/>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82" name="Picture 81">
                <a:extLst>
                  <a:ext uri="{FF2B5EF4-FFF2-40B4-BE49-F238E27FC236}">
                    <a16:creationId xmlns:a16="http://schemas.microsoft.com/office/drawing/2014/main" id="{0CE2C93D-361E-4B83-8E26-D50E7BACDA82}"/>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83" name="Picture 82">
                <a:extLst>
                  <a:ext uri="{FF2B5EF4-FFF2-40B4-BE49-F238E27FC236}">
                    <a16:creationId xmlns:a16="http://schemas.microsoft.com/office/drawing/2014/main" id="{CA239067-8083-4DB2-A0A4-FDBA85B4D61F}"/>
                  </a:ext>
                </a:extLst>
              </p:cNvPr>
              <p:cNvPicPr>
                <a:picLocks noChangeAspect="1"/>
              </p:cNvPicPr>
              <p:nvPr/>
            </p:nvPicPr>
            <p:blipFill>
              <a:blip r:embed="rId6"/>
              <a:stretch>
                <a:fillRect/>
              </a:stretch>
            </p:blipFill>
            <p:spPr>
              <a:xfrm>
                <a:off x="826657" y="2329874"/>
                <a:ext cx="506440" cy="539871"/>
              </a:xfrm>
              <a:prstGeom prst="rect">
                <a:avLst/>
              </a:prstGeom>
            </p:spPr>
          </p:pic>
        </p:grpSp>
      </p:grpSp>
      <p:pic>
        <p:nvPicPr>
          <p:cNvPr id="15" name="Picture 14" descr="Icon&#10;&#10;Description automatically generated">
            <a:extLst>
              <a:ext uri="{FF2B5EF4-FFF2-40B4-BE49-F238E27FC236}">
                <a16:creationId xmlns:a16="http://schemas.microsoft.com/office/drawing/2014/main" id="{90768043-B7D1-4EE5-8934-1FAAA901D5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8028" y="2183756"/>
            <a:ext cx="340552" cy="368644"/>
          </a:xfrm>
          <a:prstGeom prst="rect">
            <a:avLst/>
          </a:prstGeom>
        </p:spPr>
      </p:pic>
      <p:sp>
        <p:nvSpPr>
          <p:cNvPr id="182" name="TextBox 181">
            <a:extLst>
              <a:ext uri="{FF2B5EF4-FFF2-40B4-BE49-F238E27FC236}">
                <a16:creationId xmlns:a16="http://schemas.microsoft.com/office/drawing/2014/main" id="{23B47A6D-A710-497B-87FD-C702B14F5AAC}"/>
              </a:ext>
            </a:extLst>
          </p:cNvPr>
          <p:cNvSpPr txBox="1"/>
          <p:nvPr/>
        </p:nvSpPr>
        <p:spPr>
          <a:xfrm>
            <a:off x="6637018" y="3529835"/>
            <a:ext cx="869968" cy="18466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Clusters x 3</a:t>
            </a:r>
          </a:p>
        </p:txBody>
      </p:sp>
      <p:grpSp>
        <p:nvGrpSpPr>
          <p:cNvPr id="19" name="Group 18">
            <a:extLst>
              <a:ext uri="{FF2B5EF4-FFF2-40B4-BE49-F238E27FC236}">
                <a16:creationId xmlns:a16="http://schemas.microsoft.com/office/drawing/2014/main" id="{BBE3C078-46D9-46BF-8C76-DAC6CFDFA1DD}"/>
              </a:ext>
            </a:extLst>
          </p:cNvPr>
          <p:cNvGrpSpPr/>
          <p:nvPr/>
        </p:nvGrpSpPr>
        <p:grpSpPr>
          <a:xfrm>
            <a:off x="6870179" y="2176557"/>
            <a:ext cx="381418" cy="1339823"/>
            <a:chOff x="6870179" y="2467788"/>
            <a:chExt cx="381418" cy="1339823"/>
          </a:xfrm>
        </p:grpSpPr>
        <p:pic>
          <p:nvPicPr>
            <p:cNvPr id="17" name="Graphic 16">
              <a:extLst>
                <a:ext uri="{FF2B5EF4-FFF2-40B4-BE49-F238E27FC236}">
                  <a16:creationId xmlns:a16="http://schemas.microsoft.com/office/drawing/2014/main" id="{614754B8-148A-45B5-A781-5086150DCF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467788"/>
              <a:ext cx="381418" cy="381418"/>
            </a:xfrm>
            <a:prstGeom prst="rect">
              <a:avLst/>
            </a:prstGeom>
          </p:spPr>
        </p:pic>
        <p:pic>
          <p:nvPicPr>
            <p:cNvPr id="102" name="Graphic 101">
              <a:extLst>
                <a:ext uri="{FF2B5EF4-FFF2-40B4-BE49-F238E27FC236}">
                  <a16:creationId xmlns:a16="http://schemas.microsoft.com/office/drawing/2014/main" id="{0479E630-B2D7-4118-9AE9-6352652B18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950218"/>
              <a:ext cx="381418" cy="381418"/>
            </a:xfrm>
            <a:prstGeom prst="rect">
              <a:avLst/>
            </a:prstGeom>
          </p:spPr>
        </p:pic>
        <p:pic>
          <p:nvPicPr>
            <p:cNvPr id="103" name="Graphic 102">
              <a:extLst>
                <a:ext uri="{FF2B5EF4-FFF2-40B4-BE49-F238E27FC236}">
                  <a16:creationId xmlns:a16="http://schemas.microsoft.com/office/drawing/2014/main" id="{F9289108-BDD0-429B-8565-20512BAE4E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3426193"/>
              <a:ext cx="381418" cy="381418"/>
            </a:xfrm>
            <a:prstGeom prst="rect">
              <a:avLst/>
            </a:prstGeom>
          </p:spPr>
        </p:pic>
      </p:grpSp>
      <p:grpSp>
        <p:nvGrpSpPr>
          <p:cNvPr id="27" name="Group 26">
            <a:extLst>
              <a:ext uri="{FF2B5EF4-FFF2-40B4-BE49-F238E27FC236}">
                <a16:creationId xmlns:a16="http://schemas.microsoft.com/office/drawing/2014/main" id="{BD30C9D0-FB0F-4C4B-84C6-CCFC6A040089}"/>
              </a:ext>
            </a:extLst>
          </p:cNvPr>
          <p:cNvGrpSpPr/>
          <p:nvPr/>
        </p:nvGrpSpPr>
        <p:grpSpPr>
          <a:xfrm>
            <a:off x="8417356" y="2039319"/>
            <a:ext cx="947977" cy="1955689"/>
            <a:chOff x="8432266" y="2275881"/>
            <a:chExt cx="947977" cy="1955689"/>
          </a:xfrm>
        </p:grpSpPr>
        <p:grpSp>
          <p:nvGrpSpPr>
            <p:cNvPr id="22" name="Group 21">
              <a:extLst>
                <a:ext uri="{FF2B5EF4-FFF2-40B4-BE49-F238E27FC236}">
                  <a16:creationId xmlns:a16="http://schemas.microsoft.com/office/drawing/2014/main" id="{26BF28DD-CDB4-4406-8A9B-54B65FBFDDF7}"/>
                </a:ext>
              </a:extLst>
            </p:cNvPr>
            <p:cNvGrpSpPr/>
            <p:nvPr/>
          </p:nvGrpSpPr>
          <p:grpSpPr>
            <a:xfrm>
              <a:off x="8432266" y="2275881"/>
              <a:ext cx="947977" cy="1483573"/>
              <a:chOff x="8371124" y="2364598"/>
              <a:chExt cx="995339" cy="1698547"/>
            </a:xfrm>
          </p:grpSpPr>
          <p:pic>
            <p:nvPicPr>
              <p:cNvPr id="21" name="Picture 20" descr="Icon&#10;&#10;Description automatically generated">
                <a:extLst>
                  <a:ext uri="{FF2B5EF4-FFF2-40B4-BE49-F238E27FC236}">
                    <a16:creationId xmlns:a16="http://schemas.microsoft.com/office/drawing/2014/main" id="{47E1A81B-01E5-42BD-9810-2B26651825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364598"/>
                <a:ext cx="401179" cy="378602"/>
              </a:xfrm>
              <a:prstGeom prst="rect">
                <a:avLst/>
              </a:prstGeom>
            </p:spPr>
          </p:pic>
          <p:pic>
            <p:nvPicPr>
              <p:cNvPr id="108" name="Picture 107" descr="Icon&#10;&#10;Description automatically generated">
                <a:extLst>
                  <a:ext uri="{FF2B5EF4-FFF2-40B4-BE49-F238E27FC236}">
                    <a16:creationId xmlns:a16="http://schemas.microsoft.com/office/drawing/2014/main" id="{E5C8BAD7-ADEA-4F70-B7EC-24D9417DC0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364598"/>
                <a:ext cx="401179" cy="378602"/>
              </a:xfrm>
              <a:prstGeom prst="rect">
                <a:avLst/>
              </a:prstGeom>
            </p:spPr>
          </p:pic>
          <p:pic>
            <p:nvPicPr>
              <p:cNvPr id="109" name="Picture 108" descr="Icon&#10;&#10;Description automatically generated">
                <a:extLst>
                  <a:ext uri="{FF2B5EF4-FFF2-40B4-BE49-F238E27FC236}">
                    <a16:creationId xmlns:a16="http://schemas.microsoft.com/office/drawing/2014/main" id="{D93FB3E7-18D7-4144-BC5D-5E449F2FBE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795350"/>
                <a:ext cx="401179" cy="378602"/>
              </a:xfrm>
              <a:prstGeom prst="rect">
                <a:avLst/>
              </a:prstGeom>
            </p:spPr>
          </p:pic>
          <p:pic>
            <p:nvPicPr>
              <p:cNvPr id="110" name="Picture 109" descr="Icon&#10;&#10;Description automatically generated">
                <a:extLst>
                  <a:ext uri="{FF2B5EF4-FFF2-40B4-BE49-F238E27FC236}">
                    <a16:creationId xmlns:a16="http://schemas.microsoft.com/office/drawing/2014/main" id="{5349A8C3-54F7-4BDA-9347-D7BEA39D56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795350"/>
                <a:ext cx="401179" cy="378602"/>
              </a:xfrm>
              <a:prstGeom prst="rect">
                <a:avLst/>
              </a:prstGeom>
            </p:spPr>
          </p:pic>
          <p:pic>
            <p:nvPicPr>
              <p:cNvPr id="111" name="Picture 110" descr="Icon&#10;&#10;Description automatically generated">
                <a:extLst>
                  <a:ext uri="{FF2B5EF4-FFF2-40B4-BE49-F238E27FC236}">
                    <a16:creationId xmlns:a16="http://schemas.microsoft.com/office/drawing/2014/main" id="{EF9ACB08-8C62-41E9-B8DC-C7B077036F0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5510" y="3239699"/>
                <a:ext cx="401179" cy="378602"/>
              </a:xfrm>
              <a:prstGeom prst="rect">
                <a:avLst/>
              </a:prstGeom>
            </p:spPr>
          </p:pic>
          <p:pic>
            <p:nvPicPr>
              <p:cNvPr id="112" name="Picture 111" descr="Icon&#10;&#10;Description automatically generated">
                <a:extLst>
                  <a:ext uri="{FF2B5EF4-FFF2-40B4-BE49-F238E27FC236}">
                    <a16:creationId xmlns:a16="http://schemas.microsoft.com/office/drawing/2014/main" id="{DF17D08E-5A1B-4216-8DC1-CCC1D7D2B4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5284" y="3239699"/>
                <a:ext cx="401179" cy="378602"/>
              </a:xfrm>
              <a:prstGeom prst="rect">
                <a:avLst/>
              </a:prstGeom>
            </p:spPr>
          </p:pic>
          <p:pic>
            <p:nvPicPr>
              <p:cNvPr id="113" name="Picture 112" descr="Icon&#10;&#10;Description automatically generated">
                <a:extLst>
                  <a:ext uri="{FF2B5EF4-FFF2-40B4-BE49-F238E27FC236}">
                    <a16:creationId xmlns:a16="http://schemas.microsoft.com/office/drawing/2014/main" id="{C405A497-B69F-4A3C-86F5-A9967CC8F4E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3684543"/>
                <a:ext cx="401179" cy="378602"/>
              </a:xfrm>
              <a:prstGeom prst="rect">
                <a:avLst/>
              </a:prstGeom>
            </p:spPr>
          </p:pic>
          <p:pic>
            <p:nvPicPr>
              <p:cNvPr id="114" name="Picture 113" descr="Icon&#10;&#10;Description automatically generated">
                <a:extLst>
                  <a:ext uri="{FF2B5EF4-FFF2-40B4-BE49-F238E27FC236}">
                    <a16:creationId xmlns:a16="http://schemas.microsoft.com/office/drawing/2014/main" id="{45A44F82-4C5F-4BAE-90BA-28D2D37585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3684543"/>
                <a:ext cx="401179" cy="378602"/>
              </a:xfrm>
              <a:prstGeom prst="rect">
                <a:avLst/>
              </a:prstGeom>
            </p:spPr>
          </p:pic>
        </p:grpSp>
        <p:pic>
          <p:nvPicPr>
            <p:cNvPr id="26" name="Picture 25" descr="Icon&#10;&#10;Description automatically generated">
              <a:extLst>
                <a:ext uri="{FF2B5EF4-FFF2-40B4-BE49-F238E27FC236}">
                  <a16:creationId xmlns:a16="http://schemas.microsoft.com/office/drawing/2014/main" id="{11B1BA8A-096A-4F93-81B9-C6EC38BA96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3115" y="3816130"/>
              <a:ext cx="553920" cy="415440"/>
            </a:xfrm>
            <a:prstGeom prst="rect">
              <a:avLst/>
            </a:prstGeom>
          </p:spPr>
        </p:pic>
      </p:grpSp>
      <p:cxnSp>
        <p:nvCxnSpPr>
          <p:cNvPr id="122" name="Straight Arrow Connector 121">
            <a:extLst>
              <a:ext uri="{FF2B5EF4-FFF2-40B4-BE49-F238E27FC236}">
                <a16:creationId xmlns:a16="http://schemas.microsoft.com/office/drawing/2014/main" id="{A6E64741-1220-43D6-8579-3D89FB8F051A}"/>
              </a:ext>
            </a:extLst>
          </p:cNvPr>
          <p:cNvCxnSpPr>
            <a:cxnSpLocks/>
            <a:stCxn id="162" idx="3"/>
          </p:cNvCxnSpPr>
          <p:nvPr/>
        </p:nvCxnSpPr>
        <p:spPr>
          <a:xfrm flipV="1">
            <a:off x="7499505" y="2940710"/>
            <a:ext cx="515929" cy="1667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1CFF8FFB-0B6B-4FC0-B906-B687DE7F59DF}"/>
              </a:ext>
            </a:extLst>
          </p:cNvPr>
          <p:cNvCxnSpPr>
            <a:cxnSpLocks/>
            <a:stCxn id="162" idx="3"/>
          </p:cNvCxnSpPr>
          <p:nvPr/>
        </p:nvCxnSpPr>
        <p:spPr>
          <a:xfrm>
            <a:off x="7499505" y="2957385"/>
            <a:ext cx="515928" cy="423622"/>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8425FAC2-AFF0-422A-A498-0F0E9B7D8895}"/>
              </a:ext>
            </a:extLst>
          </p:cNvPr>
          <p:cNvSpPr txBox="1"/>
          <p:nvPr/>
        </p:nvSpPr>
        <p:spPr>
          <a:xfrm>
            <a:off x="9726385" y="2284959"/>
            <a:ext cx="2324660" cy="1754326"/>
          </a:xfrm>
          <a:prstGeom prst="rect">
            <a:avLst/>
          </a:prstGeom>
          <a:noFill/>
        </p:spPr>
        <p:txBody>
          <a:bodyPr wrap="square" rtlCol="0">
            <a:spAutoFit/>
          </a:bodyPr>
          <a:lstStyle/>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x </a:t>
            </a:r>
            <a:r>
              <a:rPr lang="en-US" sz="900" dirty="0">
                <a:solidFill>
                  <a:srgbClr val="690B0B"/>
                </a:solidFill>
                <a:latin typeface="Segoe UI Semibold" panose="020B0702040204020203" pitchFamily="34" charset="0"/>
                <a:cs typeface="Segoe UI Semibold" panose="020B0702040204020203" pitchFamily="34" charset="0"/>
                <a:hlinkClick r:id="rId12">
                  <a:extLst>
                    <a:ext uri="{A12FA001-AC4F-418D-AE19-62706E023703}">
                      <ahyp:hlinkClr xmlns:ahyp="http://schemas.microsoft.com/office/drawing/2018/hyperlinkcolor" val="tx"/>
                    </a:ext>
                  </a:extLst>
                </a:hlinkClick>
              </a:rPr>
              <a:t>Standard_D8_v3</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32GiB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vCPU (E5-2673 v3 Haswell)</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200GiB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4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 x </a:t>
            </a:r>
            <a:r>
              <a:rPr lang="en-US" sz="900" dirty="0">
                <a:solidFill>
                  <a:srgbClr val="690B0B"/>
                </a:solidFill>
                <a:latin typeface="Segoe UI Semibold" panose="020B0702040204020203" pitchFamily="34" charset="0"/>
                <a:cs typeface="Segoe UI Semibold" panose="020B0702040204020203" pitchFamily="34" charset="0"/>
                <a:hlinkClick r:id="rId13">
                  <a:extLst>
                    <a:ext uri="{A12FA001-AC4F-418D-AE19-62706E023703}">
                      <ahyp:hlinkClr xmlns:ahyp="http://schemas.microsoft.com/office/drawing/2018/hyperlinkcolor" val="tx"/>
                    </a:ext>
                  </a:extLst>
                </a:hlinkClick>
              </a:rPr>
              <a:t>Standard_F64_v2</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128GiB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64 vCPU (Skylake)</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512GiB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8 (extreme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33" name="TextBox 132">
            <a:extLst>
              <a:ext uri="{FF2B5EF4-FFF2-40B4-BE49-F238E27FC236}">
                <a16:creationId xmlns:a16="http://schemas.microsoft.com/office/drawing/2014/main" id="{B94957D2-9718-4060-807F-1DCE38E0CE9A}"/>
              </a:ext>
            </a:extLst>
          </p:cNvPr>
          <p:cNvSpPr txBox="1"/>
          <p:nvPr/>
        </p:nvSpPr>
        <p:spPr>
          <a:xfrm>
            <a:off x="9639950" y="1887721"/>
            <a:ext cx="232466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BOM</a:t>
            </a:r>
          </a:p>
        </p:txBody>
      </p:sp>
      <p:pic>
        <p:nvPicPr>
          <p:cNvPr id="39" name="Picture 38">
            <a:extLst>
              <a:ext uri="{FF2B5EF4-FFF2-40B4-BE49-F238E27FC236}">
                <a16:creationId xmlns:a16="http://schemas.microsoft.com/office/drawing/2014/main" id="{B4012E04-3165-47E6-846E-03BC52517B68}"/>
              </a:ext>
            </a:extLst>
          </p:cNvPr>
          <p:cNvPicPr>
            <a:picLocks noChangeAspect="1"/>
          </p:cNvPicPr>
          <p:nvPr/>
        </p:nvPicPr>
        <p:blipFill>
          <a:blip r:embed="rId14"/>
          <a:stretch>
            <a:fillRect/>
          </a:stretch>
        </p:blipFill>
        <p:spPr>
          <a:xfrm>
            <a:off x="1780997" y="4402657"/>
            <a:ext cx="8630006" cy="1784600"/>
          </a:xfrm>
          <a:prstGeom prst="rect">
            <a:avLst/>
          </a:prstGeom>
        </p:spPr>
      </p:pic>
    </p:spTree>
    <p:extLst>
      <p:ext uri="{BB962C8B-B14F-4D97-AF65-F5344CB8AC3E}">
        <p14:creationId xmlns:p14="http://schemas.microsoft.com/office/powerpoint/2010/main" val="2106260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601360-D164-43C0-B7D2-9EDB013518C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Budget</a:t>
            </a:r>
          </a:p>
        </p:txBody>
      </p:sp>
      <p:pic>
        <p:nvPicPr>
          <p:cNvPr id="7" name="Picture 6">
            <a:extLst>
              <a:ext uri="{FF2B5EF4-FFF2-40B4-BE49-F238E27FC236}">
                <a16:creationId xmlns:a16="http://schemas.microsoft.com/office/drawing/2014/main" id="{CCECA215-4D5D-4789-8127-DACC1DD477B4}"/>
              </a:ext>
            </a:extLst>
          </p:cNvPr>
          <p:cNvPicPr>
            <a:picLocks noChangeAspect="1"/>
          </p:cNvPicPr>
          <p:nvPr/>
        </p:nvPicPr>
        <p:blipFill>
          <a:blip r:embed="rId2"/>
          <a:stretch>
            <a:fillRect/>
          </a:stretch>
        </p:blipFill>
        <p:spPr>
          <a:xfrm>
            <a:off x="853727" y="1504471"/>
            <a:ext cx="10708449" cy="4992388"/>
          </a:xfrm>
          <a:prstGeom prst="rect">
            <a:avLst/>
          </a:prstGeom>
        </p:spPr>
      </p:pic>
    </p:spTree>
    <p:extLst>
      <p:ext uri="{BB962C8B-B14F-4D97-AF65-F5344CB8AC3E}">
        <p14:creationId xmlns:p14="http://schemas.microsoft.com/office/powerpoint/2010/main" val="334671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DATASET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450330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6C77D0E1-2164-4F03-B921-982236CA1DA3}"/>
              </a:ext>
            </a:extLst>
          </p:cNvPr>
          <p:cNvSpPr>
            <a:spLocks/>
          </p:cNvSpPr>
          <p:nvPr/>
        </p:nvSpPr>
        <p:spPr bwMode="auto">
          <a:xfrm>
            <a:off x="4091925" y="3974966"/>
            <a:ext cx="1314530" cy="888317"/>
          </a:xfrm>
          <a:custGeom>
            <a:avLst/>
            <a:gdLst>
              <a:gd name="T0" fmla="*/ 1426 w 2638"/>
              <a:gd name="T1" fmla="*/ 1168 h 1780"/>
              <a:gd name="T2" fmla="*/ 1570 w 2638"/>
              <a:gd name="T3" fmla="*/ 1182 h 1780"/>
              <a:gd name="T4" fmla="*/ 1710 w 2638"/>
              <a:gd name="T5" fmla="*/ 1208 h 1780"/>
              <a:gd name="T6" fmla="*/ 1847 w 2638"/>
              <a:gd name="T7" fmla="*/ 1246 h 1780"/>
              <a:gd name="T8" fmla="*/ 1978 w 2638"/>
              <a:gd name="T9" fmla="*/ 1294 h 1780"/>
              <a:gd name="T10" fmla="*/ 2105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1 w 2638"/>
              <a:gd name="T27" fmla="*/ 247 h 1780"/>
              <a:gd name="T28" fmla="*/ 2302 w 2638"/>
              <a:gd name="T29" fmla="*/ 331 h 1780"/>
              <a:gd name="T30" fmla="*/ 2186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3 w 2638"/>
              <a:gd name="T41" fmla="*/ 626 h 1780"/>
              <a:gd name="T42" fmla="*/ 1377 w 2638"/>
              <a:gd name="T43" fmla="*/ 636 h 1780"/>
              <a:gd name="T44" fmla="*/ 1228 w 2638"/>
              <a:gd name="T45" fmla="*/ 634 h 1780"/>
              <a:gd name="T46" fmla="*/ 1080 w 2638"/>
              <a:gd name="T47" fmla="*/ 619 h 1780"/>
              <a:gd name="T48" fmla="*/ 938 w 2638"/>
              <a:gd name="T49" fmla="*/ 593 h 1780"/>
              <a:gd name="T50" fmla="*/ 799 w 2638"/>
              <a:gd name="T51" fmla="*/ 554 h 1780"/>
              <a:gd name="T52" fmla="*/ 667 w 2638"/>
              <a:gd name="T53" fmla="*/ 503 h 1780"/>
              <a:gd name="T54" fmla="*/ 538 w 2638"/>
              <a:gd name="T55" fmla="*/ 443 h 1780"/>
              <a:gd name="T56" fmla="*/ 416 w 2638"/>
              <a:gd name="T57" fmla="*/ 373 h 1780"/>
              <a:gd name="T58" fmla="*/ 301 w 2638"/>
              <a:gd name="T59" fmla="*/ 293 h 1780"/>
              <a:gd name="T60" fmla="*/ 193 w 2638"/>
              <a:gd name="T61" fmla="*/ 204 h 1780"/>
              <a:gd name="T62" fmla="*/ 93 w 2638"/>
              <a:gd name="T63" fmla="*/ 107 h 1780"/>
              <a:gd name="T64" fmla="*/ 1 w 2638"/>
              <a:gd name="T65" fmla="*/ 0 h 1780"/>
              <a:gd name="T66" fmla="*/ 18 w 2638"/>
              <a:gd name="T67" fmla="*/ 1780 h 1780"/>
              <a:gd name="T68" fmla="*/ 110 w 2638"/>
              <a:gd name="T69" fmla="*/ 1678 h 1780"/>
              <a:gd name="T70" fmla="*/ 209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8 w 2638"/>
              <a:gd name="T81" fmla="*/ 1246 h 1780"/>
              <a:gd name="T82" fmla="*/ 944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7" y="1165"/>
                </a:moveTo>
                <a:lnTo>
                  <a:pt x="1377" y="1166"/>
                </a:lnTo>
                <a:lnTo>
                  <a:pt x="1426" y="1168"/>
                </a:lnTo>
                <a:lnTo>
                  <a:pt x="1475" y="1171"/>
                </a:lnTo>
                <a:lnTo>
                  <a:pt x="1523" y="1176"/>
                </a:lnTo>
                <a:lnTo>
                  <a:pt x="1570" y="1182"/>
                </a:lnTo>
                <a:lnTo>
                  <a:pt x="1618" y="1190"/>
                </a:lnTo>
                <a:lnTo>
                  <a:pt x="1665" y="1198"/>
                </a:lnTo>
                <a:lnTo>
                  <a:pt x="1710" y="1208"/>
                </a:lnTo>
                <a:lnTo>
                  <a:pt x="1756" y="1219"/>
                </a:lnTo>
                <a:lnTo>
                  <a:pt x="1802" y="1232"/>
                </a:lnTo>
                <a:lnTo>
                  <a:pt x="1847" y="1246"/>
                </a:lnTo>
                <a:lnTo>
                  <a:pt x="1891" y="1261"/>
                </a:lnTo>
                <a:lnTo>
                  <a:pt x="1936" y="1277"/>
                </a:lnTo>
                <a:lnTo>
                  <a:pt x="1978" y="1294"/>
                </a:lnTo>
                <a:lnTo>
                  <a:pt x="2021" y="1312"/>
                </a:lnTo>
                <a:lnTo>
                  <a:pt x="2063" y="1332"/>
                </a:lnTo>
                <a:lnTo>
                  <a:pt x="2105" y="1352"/>
                </a:lnTo>
                <a:lnTo>
                  <a:pt x="2145" y="1374"/>
                </a:lnTo>
                <a:lnTo>
                  <a:pt x="2185" y="1397"/>
                </a:lnTo>
                <a:lnTo>
                  <a:pt x="2225" y="1420"/>
                </a:lnTo>
                <a:lnTo>
                  <a:pt x="2264" y="1445"/>
                </a:lnTo>
                <a:lnTo>
                  <a:pt x="2302" y="1471"/>
                </a:lnTo>
                <a:lnTo>
                  <a:pt x="2339" y="1497"/>
                </a:lnTo>
                <a:lnTo>
                  <a:pt x="2376" y="1525"/>
                </a:lnTo>
                <a:lnTo>
                  <a:pt x="2411" y="1553"/>
                </a:lnTo>
                <a:lnTo>
                  <a:pt x="2446" y="1583"/>
                </a:lnTo>
                <a:lnTo>
                  <a:pt x="2480" y="1614"/>
                </a:lnTo>
                <a:lnTo>
                  <a:pt x="2513" y="1646"/>
                </a:lnTo>
                <a:lnTo>
                  <a:pt x="2546" y="1678"/>
                </a:lnTo>
                <a:lnTo>
                  <a:pt x="2577" y="1711"/>
                </a:lnTo>
                <a:lnTo>
                  <a:pt x="2608" y="1746"/>
                </a:lnTo>
                <a:lnTo>
                  <a:pt x="2638" y="1780"/>
                </a:lnTo>
                <a:lnTo>
                  <a:pt x="2638" y="1780"/>
                </a:lnTo>
                <a:lnTo>
                  <a:pt x="2638" y="22"/>
                </a:lnTo>
                <a:lnTo>
                  <a:pt x="2608" y="56"/>
                </a:lnTo>
                <a:lnTo>
                  <a:pt x="2578" y="91"/>
                </a:lnTo>
                <a:lnTo>
                  <a:pt x="2546" y="124"/>
                </a:lnTo>
                <a:lnTo>
                  <a:pt x="2514" y="156"/>
                </a:lnTo>
                <a:lnTo>
                  <a:pt x="2481" y="188"/>
                </a:lnTo>
                <a:lnTo>
                  <a:pt x="2447" y="218"/>
                </a:lnTo>
                <a:lnTo>
                  <a:pt x="2411" y="247"/>
                </a:lnTo>
                <a:lnTo>
                  <a:pt x="2376" y="276"/>
                </a:lnTo>
                <a:lnTo>
                  <a:pt x="2339" y="304"/>
                </a:lnTo>
                <a:lnTo>
                  <a:pt x="2302" y="331"/>
                </a:lnTo>
                <a:lnTo>
                  <a:pt x="2264" y="357"/>
                </a:lnTo>
                <a:lnTo>
                  <a:pt x="2225" y="381"/>
                </a:lnTo>
                <a:lnTo>
                  <a:pt x="2186" y="405"/>
                </a:lnTo>
                <a:lnTo>
                  <a:pt x="2146" y="428"/>
                </a:lnTo>
                <a:lnTo>
                  <a:pt x="2105" y="450"/>
                </a:lnTo>
                <a:lnTo>
                  <a:pt x="2064" y="470"/>
                </a:lnTo>
                <a:lnTo>
                  <a:pt x="2021" y="490"/>
                </a:lnTo>
                <a:lnTo>
                  <a:pt x="1979" y="508"/>
                </a:lnTo>
                <a:lnTo>
                  <a:pt x="1936" y="525"/>
                </a:lnTo>
                <a:lnTo>
                  <a:pt x="1891" y="541"/>
                </a:lnTo>
                <a:lnTo>
                  <a:pt x="1848" y="556"/>
                </a:lnTo>
                <a:lnTo>
                  <a:pt x="1802" y="570"/>
                </a:lnTo>
                <a:lnTo>
                  <a:pt x="1757" y="582"/>
                </a:lnTo>
                <a:lnTo>
                  <a:pt x="1710" y="594"/>
                </a:lnTo>
                <a:lnTo>
                  <a:pt x="1665" y="604"/>
                </a:lnTo>
                <a:lnTo>
                  <a:pt x="1618" y="612"/>
                </a:lnTo>
                <a:lnTo>
                  <a:pt x="1570" y="620"/>
                </a:lnTo>
                <a:lnTo>
                  <a:pt x="1523" y="626"/>
                </a:lnTo>
                <a:lnTo>
                  <a:pt x="1475" y="630"/>
                </a:lnTo>
                <a:lnTo>
                  <a:pt x="1426" y="634"/>
                </a:lnTo>
                <a:lnTo>
                  <a:pt x="1377" y="636"/>
                </a:lnTo>
                <a:lnTo>
                  <a:pt x="1327" y="637"/>
                </a:lnTo>
                <a:lnTo>
                  <a:pt x="1278" y="636"/>
                </a:lnTo>
                <a:lnTo>
                  <a:pt x="1228" y="634"/>
                </a:lnTo>
                <a:lnTo>
                  <a:pt x="1179" y="630"/>
                </a:lnTo>
                <a:lnTo>
                  <a:pt x="1130" y="626"/>
                </a:lnTo>
                <a:lnTo>
                  <a:pt x="1080" y="619"/>
                </a:lnTo>
                <a:lnTo>
                  <a:pt x="1032" y="612"/>
                </a:lnTo>
                <a:lnTo>
                  <a:pt x="986" y="603"/>
                </a:lnTo>
                <a:lnTo>
                  <a:pt x="938" y="593"/>
                </a:lnTo>
                <a:lnTo>
                  <a:pt x="892" y="580"/>
                </a:lnTo>
                <a:lnTo>
                  <a:pt x="845" y="568"/>
                </a:lnTo>
                <a:lnTo>
                  <a:pt x="799" y="554"/>
                </a:lnTo>
                <a:lnTo>
                  <a:pt x="755" y="538"/>
                </a:lnTo>
                <a:lnTo>
                  <a:pt x="710" y="522"/>
                </a:lnTo>
                <a:lnTo>
                  <a:pt x="667" y="503"/>
                </a:lnTo>
                <a:lnTo>
                  <a:pt x="623" y="484"/>
                </a:lnTo>
                <a:lnTo>
                  <a:pt x="580" y="465"/>
                </a:lnTo>
                <a:lnTo>
                  <a:pt x="538" y="443"/>
                </a:lnTo>
                <a:lnTo>
                  <a:pt x="497" y="421"/>
                </a:lnTo>
                <a:lnTo>
                  <a:pt x="456" y="397"/>
                </a:lnTo>
                <a:lnTo>
                  <a:pt x="416" y="373"/>
                </a:lnTo>
                <a:lnTo>
                  <a:pt x="377" y="347"/>
                </a:lnTo>
                <a:lnTo>
                  <a:pt x="338" y="320"/>
                </a:lnTo>
                <a:lnTo>
                  <a:pt x="301" y="293"/>
                </a:lnTo>
                <a:lnTo>
                  <a:pt x="264" y="263"/>
                </a:lnTo>
                <a:lnTo>
                  <a:pt x="229" y="235"/>
                </a:lnTo>
                <a:lnTo>
                  <a:pt x="193" y="204"/>
                </a:lnTo>
                <a:lnTo>
                  <a:pt x="159" y="172"/>
                </a:lnTo>
                <a:lnTo>
                  <a:pt x="126" y="140"/>
                </a:lnTo>
                <a:lnTo>
                  <a:pt x="93" y="107"/>
                </a:lnTo>
                <a:lnTo>
                  <a:pt x="62" y="72"/>
                </a:lnTo>
                <a:lnTo>
                  <a:pt x="31" y="37"/>
                </a:lnTo>
                <a:lnTo>
                  <a:pt x="1" y="0"/>
                </a:lnTo>
                <a:lnTo>
                  <a:pt x="0" y="0"/>
                </a:lnTo>
                <a:lnTo>
                  <a:pt x="0" y="1780"/>
                </a:lnTo>
                <a:lnTo>
                  <a:pt x="18" y="1780"/>
                </a:lnTo>
                <a:lnTo>
                  <a:pt x="48" y="1746"/>
                </a:lnTo>
                <a:lnTo>
                  <a:pt x="79" y="1711"/>
                </a:lnTo>
                <a:lnTo>
                  <a:pt x="110" y="1678"/>
                </a:lnTo>
                <a:lnTo>
                  <a:pt x="143" y="1646"/>
                </a:lnTo>
                <a:lnTo>
                  <a:pt x="176" y="1614"/>
                </a:lnTo>
                <a:lnTo>
                  <a:pt x="209" y="1583"/>
                </a:lnTo>
                <a:lnTo>
                  <a:pt x="245" y="1553"/>
                </a:lnTo>
                <a:lnTo>
                  <a:pt x="280" y="1525"/>
                </a:lnTo>
                <a:lnTo>
                  <a:pt x="317" y="1497"/>
                </a:lnTo>
                <a:lnTo>
                  <a:pt x="354" y="1471"/>
                </a:lnTo>
                <a:lnTo>
                  <a:pt x="392" y="1445"/>
                </a:lnTo>
                <a:lnTo>
                  <a:pt x="431" y="1420"/>
                </a:lnTo>
                <a:lnTo>
                  <a:pt x="470" y="1397"/>
                </a:lnTo>
                <a:lnTo>
                  <a:pt x="510" y="1374"/>
                </a:lnTo>
                <a:lnTo>
                  <a:pt x="551" y="1352"/>
                </a:lnTo>
                <a:lnTo>
                  <a:pt x="592" y="1332"/>
                </a:lnTo>
                <a:lnTo>
                  <a:pt x="635" y="1312"/>
                </a:lnTo>
                <a:lnTo>
                  <a:pt x="677" y="1294"/>
                </a:lnTo>
                <a:lnTo>
                  <a:pt x="720" y="1277"/>
                </a:lnTo>
                <a:lnTo>
                  <a:pt x="764" y="1261"/>
                </a:lnTo>
                <a:lnTo>
                  <a:pt x="808" y="1246"/>
                </a:lnTo>
                <a:lnTo>
                  <a:pt x="854" y="1232"/>
                </a:lnTo>
                <a:lnTo>
                  <a:pt x="899" y="1219"/>
                </a:lnTo>
                <a:lnTo>
                  <a:pt x="944" y="1208"/>
                </a:lnTo>
                <a:lnTo>
                  <a:pt x="991" y="1198"/>
                </a:lnTo>
                <a:lnTo>
                  <a:pt x="1038" y="1190"/>
                </a:lnTo>
                <a:lnTo>
                  <a:pt x="1085" y="1182"/>
                </a:lnTo>
                <a:lnTo>
                  <a:pt x="1133" y="1176"/>
                </a:lnTo>
                <a:lnTo>
                  <a:pt x="1181" y="1171"/>
                </a:lnTo>
                <a:lnTo>
                  <a:pt x="1230" y="1168"/>
                </a:lnTo>
                <a:lnTo>
                  <a:pt x="1278" y="1166"/>
                </a:lnTo>
                <a:lnTo>
                  <a:pt x="1327"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6" name="Freeform 7">
            <a:extLst>
              <a:ext uri="{FF2B5EF4-FFF2-40B4-BE49-F238E27FC236}">
                <a16:creationId xmlns:a16="http://schemas.microsoft.com/office/drawing/2014/main" id="{9D0564F4-C080-4EFD-AF58-04867A8FDBFE}"/>
              </a:ext>
            </a:extLst>
          </p:cNvPr>
          <p:cNvSpPr>
            <a:spLocks/>
          </p:cNvSpPr>
          <p:nvPr/>
        </p:nvSpPr>
        <p:spPr bwMode="auto">
          <a:xfrm>
            <a:off x="6435346" y="3974966"/>
            <a:ext cx="1314530" cy="888317"/>
          </a:xfrm>
          <a:custGeom>
            <a:avLst/>
            <a:gdLst>
              <a:gd name="T0" fmla="*/ 1426 w 2638"/>
              <a:gd name="T1" fmla="*/ 1168 h 1780"/>
              <a:gd name="T2" fmla="*/ 1570 w 2638"/>
              <a:gd name="T3" fmla="*/ 1182 h 1780"/>
              <a:gd name="T4" fmla="*/ 1711 w 2638"/>
              <a:gd name="T5" fmla="*/ 1208 h 1780"/>
              <a:gd name="T6" fmla="*/ 1847 w 2638"/>
              <a:gd name="T7" fmla="*/ 1246 h 1780"/>
              <a:gd name="T8" fmla="*/ 1978 w 2638"/>
              <a:gd name="T9" fmla="*/ 1294 h 1780"/>
              <a:gd name="T10" fmla="*/ 2104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2 w 2638"/>
              <a:gd name="T27" fmla="*/ 247 h 1780"/>
              <a:gd name="T28" fmla="*/ 2302 w 2638"/>
              <a:gd name="T29" fmla="*/ 331 h 1780"/>
              <a:gd name="T30" fmla="*/ 2185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2 w 2638"/>
              <a:gd name="T41" fmla="*/ 626 h 1780"/>
              <a:gd name="T42" fmla="*/ 1377 w 2638"/>
              <a:gd name="T43" fmla="*/ 636 h 1780"/>
              <a:gd name="T44" fmla="*/ 1228 w 2638"/>
              <a:gd name="T45" fmla="*/ 634 h 1780"/>
              <a:gd name="T46" fmla="*/ 1081 w 2638"/>
              <a:gd name="T47" fmla="*/ 619 h 1780"/>
              <a:gd name="T48" fmla="*/ 938 w 2638"/>
              <a:gd name="T49" fmla="*/ 593 h 1780"/>
              <a:gd name="T50" fmla="*/ 800 w 2638"/>
              <a:gd name="T51" fmla="*/ 554 h 1780"/>
              <a:gd name="T52" fmla="*/ 666 w 2638"/>
              <a:gd name="T53" fmla="*/ 503 h 1780"/>
              <a:gd name="T54" fmla="*/ 538 w 2638"/>
              <a:gd name="T55" fmla="*/ 443 h 1780"/>
              <a:gd name="T56" fmla="*/ 417 w 2638"/>
              <a:gd name="T57" fmla="*/ 373 h 1780"/>
              <a:gd name="T58" fmla="*/ 301 w 2638"/>
              <a:gd name="T59" fmla="*/ 293 h 1780"/>
              <a:gd name="T60" fmla="*/ 194 w 2638"/>
              <a:gd name="T61" fmla="*/ 204 h 1780"/>
              <a:gd name="T62" fmla="*/ 93 w 2638"/>
              <a:gd name="T63" fmla="*/ 107 h 1780"/>
              <a:gd name="T64" fmla="*/ 0 w 2638"/>
              <a:gd name="T65" fmla="*/ 0 h 1780"/>
              <a:gd name="T66" fmla="*/ 18 w 2638"/>
              <a:gd name="T67" fmla="*/ 1780 h 1780"/>
              <a:gd name="T68" fmla="*/ 110 w 2638"/>
              <a:gd name="T69" fmla="*/ 1678 h 1780"/>
              <a:gd name="T70" fmla="*/ 210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9 w 2638"/>
              <a:gd name="T81" fmla="*/ 1246 h 1780"/>
              <a:gd name="T82" fmla="*/ 945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8" y="1165"/>
                </a:moveTo>
                <a:lnTo>
                  <a:pt x="1377" y="1166"/>
                </a:lnTo>
                <a:lnTo>
                  <a:pt x="1426" y="1168"/>
                </a:lnTo>
                <a:lnTo>
                  <a:pt x="1474" y="1171"/>
                </a:lnTo>
                <a:lnTo>
                  <a:pt x="1522" y="1176"/>
                </a:lnTo>
                <a:lnTo>
                  <a:pt x="1570" y="1182"/>
                </a:lnTo>
                <a:lnTo>
                  <a:pt x="1617" y="1190"/>
                </a:lnTo>
                <a:lnTo>
                  <a:pt x="1664" y="1198"/>
                </a:lnTo>
                <a:lnTo>
                  <a:pt x="1711" y="1208"/>
                </a:lnTo>
                <a:lnTo>
                  <a:pt x="1757" y="1219"/>
                </a:lnTo>
                <a:lnTo>
                  <a:pt x="1802" y="1232"/>
                </a:lnTo>
                <a:lnTo>
                  <a:pt x="1847" y="1246"/>
                </a:lnTo>
                <a:lnTo>
                  <a:pt x="1892" y="1261"/>
                </a:lnTo>
                <a:lnTo>
                  <a:pt x="1935" y="1277"/>
                </a:lnTo>
                <a:lnTo>
                  <a:pt x="1978" y="1294"/>
                </a:lnTo>
                <a:lnTo>
                  <a:pt x="2021" y="1312"/>
                </a:lnTo>
                <a:lnTo>
                  <a:pt x="2063" y="1332"/>
                </a:lnTo>
                <a:lnTo>
                  <a:pt x="2104" y="1352"/>
                </a:lnTo>
                <a:lnTo>
                  <a:pt x="2145" y="1374"/>
                </a:lnTo>
                <a:lnTo>
                  <a:pt x="2185" y="1397"/>
                </a:lnTo>
                <a:lnTo>
                  <a:pt x="2225" y="1420"/>
                </a:lnTo>
                <a:lnTo>
                  <a:pt x="2263" y="1445"/>
                </a:lnTo>
                <a:lnTo>
                  <a:pt x="2302" y="1471"/>
                </a:lnTo>
                <a:lnTo>
                  <a:pt x="2339" y="1497"/>
                </a:lnTo>
                <a:lnTo>
                  <a:pt x="2375" y="1525"/>
                </a:lnTo>
                <a:lnTo>
                  <a:pt x="2411" y="1553"/>
                </a:lnTo>
                <a:lnTo>
                  <a:pt x="2446" y="1583"/>
                </a:lnTo>
                <a:lnTo>
                  <a:pt x="2480" y="1614"/>
                </a:lnTo>
                <a:lnTo>
                  <a:pt x="2514" y="1646"/>
                </a:lnTo>
                <a:lnTo>
                  <a:pt x="2546" y="1678"/>
                </a:lnTo>
                <a:lnTo>
                  <a:pt x="2578" y="1711"/>
                </a:lnTo>
                <a:lnTo>
                  <a:pt x="2608" y="1746"/>
                </a:lnTo>
                <a:lnTo>
                  <a:pt x="2638" y="1780"/>
                </a:lnTo>
                <a:lnTo>
                  <a:pt x="2638" y="1780"/>
                </a:lnTo>
                <a:lnTo>
                  <a:pt x="2638" y="22"/>
                </a:lnTo>
                <a:lnTo>
                  <a:pt x="2608" y="56"/>
                </a:lnTo>
                <a:lnTo>
                  <a:pt x="2578" y="91"/>
                </a:lnTo>
                <a:lnTo>
                  <a:pt x="2547" y="124"/>
                </a:lnTo>
                <a:lnTo>
                  <a:pt x="2514" y="156"/>
                </a:lnTo>
                <a:lnTo>
                  <a:pt x="2480" y="188"/>
                </a:lnTo>
                <a:lnTo>
                  <a:pt x="2446" y="218"/>
                </a:lnTo>
                <a:lnTo>
                  <a:pt x="2412" y="247"/>
                </a:lnTo>
                <a:lnTo>
                  <a:pt x="2376" y="276"/>
                </a:lnTo>
                <a:lnTo>
                  <a:pt x="2340" y="304"/>
                </a:lnTo>
                <a:lnTo>
                  <a:pt x="2302" y="331"/>
                </a:lnTo>
                <a:lnTo>
                  <a:pt x="2264" y="357"/>
                </a:lnTo>
                <a:lnTo>
                  <a:pt x="2225" y="381"/>
                </a:lnTo>
                <a:lnTo>
                  <a:pt x="2185" y="405"/>
                </a:lnTo>
                <a:lnTo>
                  <a:pt x="2145" y="428"/>
                </a:lnTo>
                <a:lnTo>
                  <a:pt x="2105" y="450"/>
                </a:lnTo>
                <a:lnTo>
                  <a:pt x="2064" y="470"/>
                </a:lnTo>
                <a:lnTo>
                  <a:pt x="2022" y="490"/>
                </a:lnTo>
                <a:lnTo>
                  <a:pt x="1978" y="508"/>
                </a:lnTo>
                <a:lnTo>
                  <a:pt x="1936" y="525"/>
                </a:lnTo>
                <a:lnTo>
                  <a:pt x="1892" y="541"/>
                </a:lnTo>
                <a:lnTo>
                  <a:pt x="1847" y="556"/>
                </a:lnTo>
                <a:lnTo>
                  <a:pt x="1802" y="570"/>
                </a:lnTo>
                <a:lnTo>
                  <a:pt x="1757" y="582"/>
                </a:lnTo>
                <a:lnTo>
                  <a:pt x="1711" y="594"/>
                </a:lnTo>
                <a:lnTo>
                  <a:pt x="1665" y="604"/>
                </a:lnTo>
                <a:lnTo>
                  <a:pt x="1618" y="612"/>
                </a:lnTo>
                <a:lnTo>
                  <a:pt x="1570" y="620"/>
                </a:lnTo>
                <a:lnTo>
                  <a:pt x="1522" y="626"/>
                </a:lnTo>
                <a:lnTo>
                  <a:pt x="1474" y="630"/>
                </a:lnTo>
                <a:lnTo>
                  <a:pt x="1426" y="634"/>
                </a:lnTo>
                <a:lnTo>
                  <a:pt x="1377" y="636"/>
                </a:lnTo>
                <a:lnTo>
                  <a:pt x="1328" y="637"/>
                </a:lnTo>
                <a:lnTo>
                  <a:pt x="1278" y="636"/>
                </a:lnTo>
                <a:lnTo>
                  <a:pt x="1228" y="634"/>
                </a:lnTo>
                <a:lnTo>
                  <a:pt x="1179" y="630"/>
                </a:lnTo>
                <a:lnTo>
                  <a:pt x="1130" y="626"/>
                </a:lnTo>
                <a:lnTo>
                  <a:pt x="1081" y="619"/>
                </a:lnTo>
                <a:lnTo>
                  <a:pt x="1033" y="612"/>
                </a:lnTo>
                <a:lnTo>
                  <a:pt x="985" y="603"/>
                </a:lnTo>
                <a:lnTo>
                  <a:pt x="938" y="593"/>
                </a:lnTo>
                <a:lnTo>
                  <a:pt x="891" y="580"/>
                </a:lnTo>
                <a:lnTo>
                  <a:pt x="845" y="568"/>
                </a:lnTo>
                <a:lnTo>
                  <a:pt x="800" y="554"/>
                </a:lnTo>
                <a:lnTo>
                  <a:pt x="755" y="538"/>
                </a:lnTo>
                <a:lnTo>
                  <a:pt x="710" y="522"/>
                </a:lnTo>
                <a:lnTo>
                  <a:pt x="666" y="503"/>
                </a:lnTo>
                <a:lnTo>
                  <a:pt x="622" y="484"/>
                </a:lnTo>
                <a:lnTo>
                  <a:pt x="580" y="465"/>
                </a:lnTo>
                <a:lnTo>
                  <a:pt x="538" y="443"/>
                </a:lnTo>
                <a:lnTo>
                  <a:pt x="497" y="421"/>
                </a:lnTo>
                <a:lnTo>
                  <a:pt x="457" y="397"/>
                </a:lnTo>
                <a:lnTo>
                  <a:pt x="417" y="373"/>
                </a:lnTo>
                <a:lnTo>
                  <a:pt x="378" y="347"/>
                </a:lnTo>
                <a:lnTo>
                  <a:pt x="339" y="320"/>
                </a:lnTo>
                <a:lnTo>
                  <a:pt x="301" y="293"/>
                </a:lnTo>
                <a:lnTo>
                  <a:pt x="265" y="263"/>
                </a:lnTo>
                <a:lnTo>
                  <a:pt x="228" y="235"/>
                </a:lnTo>
                <a:lnTo>
                  <a:pt x="194" y="204"/>
                </a:lnTo>
                <a:lnTo>
                  <a:pt x="159" y="172"/>
                </a:lnTo>
                <a:lnTo>
                  <a:pt x="125" y="140"/>
                </a:lnTo>
                <a:lnTo>
                  <a:pt x="93" y="107"/>
                </a:lnTo>
                <a:lnTo>
                  <a:pt x="61" y="72"/>
                </a:lnTo>
                <a:lnTo>
                  <a:pt x="30" y="37"/>
                </a:lnTo>
                <a:lnTo>
                  <a:pt x="0" y="0"/>
                </a:lnTo>
                <a:lnTo>
                  <a:pt x="0" y="0"/>
                </a:lnTo>
                <a:lnTo>
                  <a:pt x="0" y="1780"/>
                </a:lnTo>
                <a:lnTo>
                  <a:pt x="18" y="1780"/>
                </a:lnTo>
                <a:lnTo>
                  <a:pt x="47" y="1746"/>
                </a:lnTo>
                <a:lnTo>
                  <a:pt x="78" y="1711"/>
                </a:lnTo>
                <a:lnTo>
                  <a:pt x="110" y="1678"/>
                </a:lnTo>
                <a:lnTo>
                  <a:pt x="142" y="1646"/>
                </a:lnTo>
                <a:lnTo>
                  <a:pt x="175" y="1614"/>
                </a:lnTo>
                <a:lnTo>
                  <a:pt x="210" y="1583"/>
                </a:lnTo>
                <a:lnTo>
                  <a:pt x="245" y="1553"/>
                </a:lnTo>
                <a:lnTo>
                  <a:pt x="281" y="1525"/>
                </a:lnTo>
                <a:lnTo>
                  <a:pt x="317" y="1497"/>
                </a:lnTo>
                <a:lnTo>
                  <a:pt x="354" y="1471"/>
                </a:lnTo>
                <a:lnTo>
                  <a:pt x="393" y="1445"/>
                </a:lnTo>
                <a:lnTo>
                  <a:pt x="431" y="1420"/>
                </a:lnTo>
                <a:lnTo>
                  <a:pt x="470" y="1397"/>
                </a:lnTo>
                <a:lnTo>
                  <a:pt x="510" y="1374"/>
                </a:lnTo>
                <a:lnTo>
                  <a:pt x="551" y="1352"/>
                </a:lnTo>
                <a:lnTo>
                  <a:pt x="593" y="1332"/>
                </a:lnTo>
                <a:lnTo>
                  <a:pt x="635" y="1312"/>
                </a:lnTo>
                <a:lnTo>
                  <a:pt x="677" y="1294"/>
                </a:lnTo>
                <a:lnTo>
                  <a:pt x="721" y="1277"/>
                </a:lnTo>
                <a:lnTo>
                  <a:pt x="764" y="1261"/>
                </a:lnTo>
                <a:lnTo>
                  <a:pt x="809" y="1246"/>
                </a:lnTo>
                <a:lnTo>
                  <a:pt x="853" y="1232"/>
                </a:lnTo>
                <a:lnTo>
                  <a:pt x="899" y="1219"/>
                </a:lnTo>
                <a:lnTo>
                  <a:pt x="945" y="1208"/>
                </a:lnTo>
                <a:lnTo>
                  <a:pt x="992" y="1198"/>
                </a:lnTo>
                <a:lnTo>
                  <a:pt x="1039" y="1190"/>
                </a:lnTo>
                <a:lnTo>
                  <a:pt x="1085" y="1182"/>
                </a:lnTo>
                <a:lnTo>
                  <a:pt x="1133" y="1176"/>
                </a:lnTo>
                <a:lnTo>
                  <a:pt x="1181" y="1171"/>
                </a:lnTo>
                <a:lnTo>
                  <a:pt x="1230" y="1168"/>
                </a:lnTo>
                <a:lnTo>
                  <a:pt x="1279" y="1166"/>
                </a:lnTo>
                <a:lnTo>
                  <a:pt x="1328"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9" name="Freeform 11">
            <a:extLst>
              <a:ext uri="{FF2B5EF4-FFF2-40B4-BE49-F238E27FC236}">
                <a16:creationId xmlns:a16="http://schemas.microsoft.com/office/drawing/2014/main" id="{DEE22D01-A7D4-42F2-A9A8-EDACE835ACB5}"/>
              </a:ext>
            </a:extLst>
          </p:cNvPr>
          <p:cNvSpPr>
            <a:spLocks noEditPoints="1"/>
          </p:cNvSpPr>
          <p:nvPr/>
        </p:nvSpPr>
        <p:spPr bwMode="auto">
          <a:xfrm>
            <a:off x="5241952"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lumMod val="50000"/>
            </a:schemeClr>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a typeface="Tahoma" panose="020B0604030504040204" pitchFamily="34" charset="0"/>
              <a:cs typeface="Tahoma" panose="020B0604030504040204" pitchFamily="34" charset="0"/>
            </a:endParaRPr>
          </a:p>
        </p:txBody>
      </p:sp>
      <p:sp>
        <p:nvSpPr>
          <p:cNvPr id="21" name="Freeform 13">
            <a:extLst>
              <a:ext uri="{FF2B5EF4-FFF2-40B4-BE49-F238E27FC236}">
                <a16:creationId xmlns:a16="http://schemas.microsoft.com/office/drawing/2014/main" id="{32B26B77-2CC3-4963-9E6D-5994FD106E7E}"/>
              </a:ext>
            </a:extLst>
          </p:cNvPr>
          <p:cNvSpPr>
            <a:spLocks noEditPoints="1"/>
          </p:cNvSpPr>
          <p:nvPr/>
        </p:nvSpPr>
        <p:spPr bwMode="auto">
          <a:xfrm>
            <a:off x="2884567" y="3738077"/>
            <a:ext cx="1356404" cy="1356403"/>
          </a:xfrm>
          <a:custGeom>
            <a:avLst/>
            <a:gdLst>
              <a:gd name="T0" fmla="*/ 1169 w 2721"/>
              <a:gd name="T1" fmla="*/ 2709 h 2722"/>
              <a:gd name="T2" fmla="*/ 950 w 2721"/>
              <a:gd name="T3" fmla="*/ 2659 h 2722"/>
              <a:gd name="T4" fmla="*/ 746 w 2721"/>
              <a:gd name="T5" fmla="*/ 2576 h 2722"/>
              <a:gd name="T6" fmla="*/ 560 w 2721"/>
              <a:gd name="T7" fmla="*/ 2462 h 2722"/>
              <a:gd name="T8" fmla="*/ 396 w 2721"/>
              <a:gd name="T9" fmla="*/ 2321 h 2722"/>
              <a:gd name="T10" fmla="*/ 268 w 2721"/>
              <a:gd name="T11" fmla="*/ 2172 h 2722"/>
              <a:gd name="T12" fmla="*/ 173 w 2721"/>
              <a:gd name="T13" fmla="*/ 2025 h 2722"/>
              <a:gd name="T14" fmla="*/ 96 w 2721"/>
              <a:gd name="T15" fmla="*/ 1866 h 2722"/>
              <a:gd name="T16" fmla="*/ 41 w 2721"/>
              <a:gd name="T17" fmla="*/ 1695 h 2722"/>
              <a:gd name="T18" fmla="*/ 8 w 2721"/>
              <a:gd name="T19" fmla="*/ 1516 h 2722"/>
              <a:gd name="T20" fmla="*/ 1 w 2721"/>
              <a:gd name="T21" fmla="*/ 1292 h 2722"/>
              <a:gd name="T22" fmla="*/ 82 w 2721"/>
              <a:gd name="T23" fmla="*/ 894 h 2722"/>
              <a:gd name="T24" fmla="*/ 270 w 2721"/>
              <a:gd name="T25" fmla="*/ 547 h 2722"/>
              <a:gd name="T26" fmla="*/ 547 w 2721"/>
              <a:gd name="T27" fmla="*/ 270 h 2722"/>
              <a:gd name="T28" fmla="*/ 893 w 2721"/>
              <a:gd name="T29" fmla="*/ 83 h 2722"/>
              <a:gd name="T30" fmla="*/ 1290 w 2721"/>
              <a:gd name="T31" fmla="*/ 1 h 2722"/>
              <a:gd name="T32" fmla="*/ 1700 w 2721"/>
              <a:gd name="T33" fmla="*/ 43 h 2722"/>
              <a:gd name="T34" fmla="*/ 2066 w 2721"/>
              <a:gd name="T35" fmla="*/ 197 h 2722"/>
              <a:gd name="T36" fmla="*/ 2368 w 2721"/>
              <a:gd name="T37" fmla="*/ 446 h 2722"/>
              <a:gd name="T38" fmla="*/ 2586 w 2721"/>
              <a:gd name="T39" fmla="*/ 771 h 2722"/>
              <a:gd name="T40" fmla="*/ 2705 w 2721"/>
              <a:gd name="T41" fmla="*/ 1154 h 2722"/>
              <a:gd name="T42" fmla="*/ 2718 w 2721"/>
              <a:gd name="T43" fmla="*/ 1455 h 2722"/>
              <a:gd name="T44" fmla="*/ 2693 w 2721"/>
              <a:gd name="T45" fmla="*/ 1637 h 2722"/>
              <a:gd name="T46" fmla="*/ 2646 w 2721"/>
              <a:gd name="T47" fmla="*/ 1810 h 2722"/>
              <a:gd name="T48" fmla="*/ 2576 w 2721"/>
              <a:gd name="T49" fmla="*/ 1973 h 2722"/>
              <a:gd name="T50" fmla="*/ 2487 w 2721"/>
              <a:gd name="T51" fmla="*/ 2124 h 2722"/>
              <a:gd name="T52" fmla="*/ 2375 w 2721"/>
              <a:gd name="T53" fmla="*/ 2268 h 2722"/>
              <a:gd name="T54" fmla="*/ 2218 w 2721"/>
              <a:gd name="T55" fmla="*/ 2418 h 2722"/>
              <a:gd name="T56" fmla="*/ 2039 w 2721"/>
              <a:gd name="T57" fmla="*/ 2542 h 2722"/>
              <a:gd name="T58" fmla="*/ 1841 w 2721"/>
              <a:gd name="T59" fmla="*/ 2635 h 2722"/>
              <a:gd name="T60" fmla="*/ 1626 w 2721"/>
              <a:gd name="T61" fmla="*/ 2696 h 2722"/>
              <a:gd name="T62" fmla="*/ 1400 w 2721"/>
              <a:gd name="T63" fmla="*/ 2721 h 2722"/>
              <a:gd name="T64" fmla="*/ 343 w 2721"/>
              <a:gd name="T65" fmla="*/ 1571 h 2722"/>
              <a:gd name="T66" fmla="*/ 447 w 2721"/>
              <a:gd name="T67" fmla="*/ 1857 h 2722"/>
              <a:gd name="T68" fmla="*/ 627 w 2721"/>
              <a:gd name="T69" fmla="*/ 2096 h 2722"/>
              <a:gd name="T70" fmla="*/ 866 w 2721"/>
              <a:gd name="T71" fmla="*/ 2274 h 2722"/>
              <a:gd name="T72" fmla="*/ 1151 w 2721"/>
              <a:gd name="T73" fmla="*/ 2378 h 2722"/>
              <a:gd name="T74" fmla="*/ 1467 w 2721"/>
              <a:gd name="T75" fmla="*/ 2394 h 2722"/>
              <a:gd name="T76" fmla="*/ 1764 w 2721"/>
              <a:gd name="T77" fmla="*/ 2317 h 2722"/>
              <a:gd name="T78" fmla="*/ 2020 w 2721"/>
              <a:gd name="T79" fmla="*/ 2162 h 2722"/>
              <a:gd name="T80" fmla="*/ 2222 w 2721"/>
              <a:gd name="T81" fmla="*/ 1941 h 2722"/>
              <a:gd name="T82" fmla="*/ 2352 w 2721"/>
              <a:gd name="T83" fmla="*/ 1670 h 2722"/>
              <a:gd name="T84" fmla="*/ 2399 w 2721"/>
              <a:gd name="T85" fmla="*/ 1361 h 2722"/>
              <a:gd name="T86" fmla="*/ 2366 w 2721"/>
              <a:gd name="T87" fmla="*/ 1102 h 2722"/>
              <a:gd name="T88" fmla="*/ 2248 w 2721"/>
              <a:gd name="T89" fmla="*/ 823 h 2722"/>
              <a:gd name="T90" fmla="*/ 2058 w 2721"/>
              <a:gd name="T91" fmla="*/ 593 h 2722"/>
              <a:gd name="T92" fmla="*/ 1810 w 2721"/>
              <a:gd name="T93" fmla="*/ 425 h 2722"/>
              <a:gd name="T94" fmla="*/ 1518 w 2721"/>
              <a:gd name="T95" fmla="*/ 334 h 2722"/>
              <a:gd name="T96" fmla="*/ 1202 w 2721"/>
              <a:gd name="T97" fmla="*/ 334 h 2722"/>
              <a:gd name="T98" fmla="*/ 910 w 2721"/>
              <a:gd name="T99" fmla="*/ 425 h 2722"/>
              <a:gd name="T100" fmla="*/ 662 w 2721"/>
              <a:gd name="T101" fmla="*/ 593 h 2722"/>
              <a:gd name="T102" fmla="*/ 472 w 2721"/>
              <a:gd name="T103" fmla="*/ 823 h 2722"/>
              <a:gd name="T104" fmla="*/ 354 w 2721"/>
              <a:gd name="T105" fmla="*/ 1102 h 2722"/>
              <a:gd name="T106" fmla="*/ 322 w 2721"/>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1" h="2722">
                <a:moveTo>
                  <a:pt x="1361" y="2722"/>
                </a:moveTo>
                <a:lnTo>
                  <a:pt x="1322" y="2721"/>
                </a:lnTo>
                <a:lnTo>
                  <a:pt x="1283" y="2720"/>
                </a:lnTo>
                <a:lnTo>
                  <a:pt x="1244" y="2718"/>
                </a:lnTo>
                <a:lnTo>
                  <a:pt x="1206" y="2713"/>
                </a:lnTo>
                <a:lnTo>
                  <a:pt x="1169" y="2709"/>
                </a:lnTo>
                <a:lnTo>
                  <a:pt x="1131" y="2703"/>
                </a:lnTo>
                <a:lnTo>
                  <a:pt x="1094" y="2696"/>
                </a:lnTo>
                <a:lnTo>
                  <a:pt x="1058" y="2688"/>
                </a:lnTo>
                <a:lnTo>
                  <a:pt x="1021" y="2680"/>
                </a:lnTo>
                <a:lnTo>
                  <a:pt x="986" y="2670"/>
                </a:lnTo>
                <a:lnTo>
                  <a:pt x="950" y="2659"/>
                </a:lnTo>
                <a:lnTo>
                  <a:pt x="915" y="2648"/>
                </a:lnTo>
                <a:lnTo>
                  <a:pt x="880" y="2635"/>
                </a:lnTo>
                <a:lnTo>
                  <a:pt x="846" y="2622"/>
                </a:lnTo>
                <a:lnTo>
                  <a:pt x="812" y="2607"/>
                </a:lnTo>
                <a:lnTo>
                  <a:pt x="779" y="2592"/>
                </a:lnTo>
                <a:lnTo>
                  <a:pt x="746" y="2576"/>
                </a:lnTo>
                <a:lnTo>
                  <a:pt x="713" y="2559"/>
                </a:lnTo>
                <a:lnTo>
                  <a:pt x="681" y="2542"/>
                </a:lnTo>
                <a:lnTo>
                  <a:pt x="651" y="2522"/>
                </a:lnTo>
                <a:lnTo>
                  <a:pt x="620" y="2503"/>
                </a:lnTo>
                <a:lnTo>
                  <a:pt x="590" y="2483"/>
                </a:lnTo>
                <a:lnTo>
                  <a:pt x="560" y="2462"/>
                </a:lnTo>
                <a:lnTo>
                  <a:pt x="531" y="2440"/>
                </a:lnTo>
                <a:lnTo>
                  <a:pt x="503" y="2418"/>
                </a:lnTo>
                <a:lnTo>
                  <a:pt x="475" y="2394"/>
                </a:lnTo>
                <a:lnTo>
                  <a:pt x="448" y="2370"/>
                </a:lnTo>
                <a:lnTo>
                  <a:pt x="421" y="2346"/>
                </a:lnTo>
                <a:lnTo>
                  <a:pt x="396" y="2321"/>
                </a:lnTo>
                <a:lnTo>
                  <a:pt x="370" y="2295"/>
                </a:lnTo>
                <a:lnTo>
                  <a:pt x="345" y="2268"/>
                </a:lnTo>
                <a:lnTo>
                  <a:pt x="322" y="2241"/>
                </a:lnTo>
                <a:lnTo>
                  <a:pt x="303" y="2218"/>
                </a:lnTo>
                <a:lnTo>
                  <a:pt x="285" y="2195"/>
                </a:lnTo>
                <a:lnTo>
                  <a:pt x="268" y="2172"/>
                </a:lnTo>
                <a:lnTo>
                  <a:pt x="250" y="2148"/>
                </a:lnTo>
                <a:lnTo>
                  <a:pt x="233" y="2124"/>
                </a:lnTo>
                <a:lnTo>
                  <a:pt x="217" y="2100"/>
                </a:lnTo>
                <a:lnTo>
                  <a:pt x="202" y="2075"/>
                </a:lnTo>
                <a:lnTo>
                  <a:pt x="186" y="2050"/>
                </a:lnTo>
                <a:lnTo>
                  <a:pt x="173" y="2025"/>
                </a:lnTo>
                <a:lnTo>
                  <a:pt x="158" y="2000"/>
                </a:lnTo>
                <a:lnTo>
                  <a:pt x="144" y="1973"/>
                </a:lnTo>
                <a:lnTo>
                  <a:pt x="132" y="1947"/>
                </a:lnTo>
                <a:lnTo>
                  <a:pt x="119" y="1919"/>
                </a:lnTo>
                <a:lnTo>
                  <a:pt x="108" y="1893"/>
                </a:lnTo>
                <a:lnTo>
                  <a:pt x="96" y="1866"/>
                </a:lnTo>
                <a:lnTo>
                  <a:pt x="86" y="1838"/>
                </a:lnTo>
                <a:lnTo>
                  <a:pt x="75" y="1810"/>
                </a:lnTo>
                <a:lnTo>
                  <a:pt x="66" y="1781"/>
                </a:lnTo>
                <a:lnTo>
                  <a:pt x="57" y="1754"/>
                </a:lnTo>
                <a:lnTo>
                  <a:pt x="49" y="1724"/>
                </a:lnTo>
                <a:lnTo>
                  <a:pt x="41" y="1695"/>
                </a:lnTo>
                <a:lnTo>
                  <a:pt x="34" y="1666"/>
                </a:lnTo>
                <a:lnTo>
                  <a:pt x="27" y="1637"/>
                </a:lnTo>
                <a:lnTo>
                  <a:pt x="22" y="1607"/>
                </a:lnTo>
                <a:lnTo>
                  <a:pt x="17" y="1576"/>
                </a:lnTo>
                <a:lnTo>
                  <a:pt x="13" y="1547"/>
                </a:lnTo>
                <a:lnTo>
                  <a:pt x="8" y="1516"/>
                </a:lnTo>
                <a:lnTo>
                  <a:pt x="6" y="1486"/>
                </a:lnTo>
                <a:lnTo>
                  <a:pt x="2" y="1455"/>
                </a:lnTo>
                <a:lnTo>
                  <a:pt x="1" y="1424"/>
                </a:lnTo>
                <a:lnTo>
                  <a:pt x="0" y="1392"/>
                </a:lnTo>
                <a:lnTo>
                  <a:pt x="0" y="1361"/>
                </a:lnTo>
                <a:lnTo>
                  <a:pt x="1" y="1292"/>
                </a:lnTo>
                <a:lnTo>
                  <a:pt x="7" y="1222"/>
                </a:lnTo>
                <a:lnTo>
                  <a:pt x="15" y="1154"/>
                </a:lnTo>
                <a:lnTo>
                  <a:pt x="27" y="1087"/>
                </a:lnTo>
                <a:lnTo>
                  <a:pt x="42" y="1021"/>
                </a:lnTo>
                <a:lnTo>
                  <a:pt x="61" y="956"/>
                </a:lnTo>
                <a:lnTo>
                  <a:pt x="82" y="894"/>
                </a:lnTo>
                <a:lnTo>
                  <a:pt x="106" y="832"/>
                </a:lnTo>
                <a:lnTo>
                  <a:pt x="134" y="771"/>
                </a:lnTo>
                <a:lnTo>
                  <a:pt x="164" y="713"/>
                </a:lnTo>
                <a:lnTo>
                  <a:pt x="197" y="656"/>
                </a:lnTo>
                <a:lnTo>
                  <a:pt x="232" y="600"/>
                </a:lnTo>
                <a:lnTo>
                  <a:pt x="270" y="547"/>
                </a:lnTo>
                <a:lnTo>
                  <a:pt x="310" y="496"/>
                </a:lnTo>
                <a:lnTo>
                  <a:pt x="353" y="446"/>
                </a:lnTo>
                <a:lnTo>
                  <a:pt x="398" y="398"/>
                </a:lnTo>
                <a:lnTo>
                  <a:pt x="446" y="354"/>
                </a:lnTo>
                <a:lnTo>
                  <a:pt x="495" y="311"/>
                </a:lnTo>
                <a:lnTo>
                  <a:pt x="547" y="270"/>
                </a:lnTo>
                <a:lnTo>
                  <a:pt x="599" y="233"/>
                </a:lnTo>
                <a:lnTo>
                  <a:pt x="655" y="197"/>
                </a:lnTo>
                <a:lnTo>
                  <a:pt x="711" y="164"/>
                </a:lnTo>
                <a:lnTo>
                  <a:pt x="771" y="134"/>
                </a:lnTo>
                <a:lnTo>
                  <a:pt x="830" y="107"/>
                </a:lnTo>
                <a:lnTo>
                  <a:pt x="893" y="83"/>
                </a:lnTo>
                <a:lnTo>
                  <a:pt x="956" y="61"/>
                </a:lnTo>
                <a:lnTo>
                  <a:pt x="1020" y="43"/>
                </a:lnTo>
                <a:lnTo>
                  <a:pt x="1086" y="28"/>
                </a:lnTo>
                <a:lnTo>
                  <a:pt x="1153" y="16"/>
                </a:lnTo>
                <a:lnTo>
                  <a:pt x="1221" y="7"/>
                </a:lnTo>
                <a:lnTo>
                  <a:pt x="1290" y="1"/>
                </a:lnTo>
                <a:lnTo>
                  <a:pt x="1361" y="0"/>
                </a:lnTo>
                <a:lnTo>
                  <a:pt x="1430" y="1"/>
                </a:lnTo>
                <a:lnTo>
                  <a:pt x="1499" y="7"/>
                </a:lnTo>
                <a:lnTo>
                  <a:pt x="1568" y="16"/>
                </a:lnTo>
                <a:lnTo>
                  <a:pt x="1635" y="28"/>
                </a:lnTo>
                <a:lnTo>
                  <a:pt x="1700" y="43"/>
                </a:lnTo>
                <a:lnTo>
                  <a:pt x="1765" y="61"/>
                </a:lnTo>
                <a:lnTo>
                  <a:pt x="1828" y="83"/>
                </a:lnTo>
                <a:lnTo>
                  <a:pt x="1890" y="107"/>
                </a:lnTo>
                <a:lnTo>
                  <a:pt x="1951" y="134"/>
                </a:lnTo>
                <a:lnTo>
                  <a:pt x="2009" y="164"/>
                </a:lnTo>
                <a:lnTo>
                  <a:pt x="2066" y="197"/>
                </a:lnTo>
                <a:lnTo>
                  <a:pt x="2121" y="233"/>
                </a:lnTo>
                <a:lnTo>
                  <a:pt x="2175" y="270"/>
                </a:lnTo>
                <a:lnTo>
                  <a:pt x="2226" y="311"/>
                </a:lnTo>
                <a:lnTo>
                  <a:pt x="2275" y="354"/>
                </a:lnTo>
                <a:lnTo>
                  <a:pt x="2322" y="398"/>
                </a:lnTo>
                <a:lnTo>
                  <a:pt x="2368" y="446"/>
                </a:lnTo>
                <a:lnTo>
                  <a:pt x="2410" y="496"/>
                </a:lnTo>
                <a:lnTo>
                  <a:pt x="2450" y="547"/>
                </a:lnTo>
                <a:lnTo>
                  <a:pt x="2488" y="600"/>
                </a:lnTo>
                <a:lnTo>
                  <a:pt x="2523" y="656"/>
                </a:lnTo>
                <a:lnTo>
                  <a:pt x="2557" y="713"/>
                </a:lnTo>
                <a:lnTo>
                  <a:pt x="2586" y="771"/>
                </a:lnTo>
                <a:lnTo>
                  <a:pt x="2614" y="832"/>
                </a:lnTo>
                <a:lnTo>
                  <a:pt x="2639" y="894"/>
                </a:lnTo>
                <a:lnTo>
                  <a:pt x="2660" y="956"/>
                </a:lnTo>
                <a:lnTo>
                  <a:pt x="2678" y="1021"/>
                </a:lnTo>
                <a:lnTo>
                  <a:pt x="2694" y="1087"/>
                </a:lnTo>
                <a:lnTo>
                  <a:pt x="2705" y="1154"/>
                </a:lnTo>
                <a:lnTo>
                  <a:pt x="2714" y="1222"/>
                </a:lnTo>
                <a:lnTo>
                  <a:pt x="2719" y="1292"/>
                </a:lnTo>
                <a:lnTo>
                  <a:pt x="2721" y="1361"/>
                </a:lnTo>
                <a:lnTo>
                  <a:pt x="2720" y="1392"/>
                </a:lnTo>
                <a:lnTo>
                  <a:pt x="2720" y="1424"/>
                </a:lnTo>
                <a:lnTo>
                  <a:pt x="2718" y="1455"/>
                </a:lnTo>
                <a:lnTo>
                  <a:pt x="2716" y="1486"/>
                </a:lnTo>
                <a:lnTo>
                  <a:pt x="2712" y="1516"/>
                </a:lnTo>
                <a:lnTo>
                  <a:pt x="2709" y="1547"/>
                </a:lnTo>
                <a:lnTo>
                  <a:pt x="2704" y="1576"/>
                </a:lnTo>
                <a:lnTo>
                  <a:pt x="2698" y="1607"/>
                </a:lnTo>
                <a:lnTo>
                  <a:pt x="2693" y="1637"/>
                </a:lnTo>
                <a:lnTo>
                  <a:pt x="2687" y="1666"/>
                </a:lnTo>
                <a:lnTo>
                  <a:pt x="2680" y="1695"/>
                </a:lnTo>
                <a:lnTo>
                  <a:pt x="2672" y="1724"/>
                </a:lnTo>
                <a:lnTo>
                  <a:pt x="2664" y="1754"/>
                </a:lnTo>
                <a:lnTo>
                  <a:pt x="2655" y="1781"/>
                </a:lnTo>
                <a:lnTo>
                  <a:pt x="2646" y="1810"/>
                </a:lnTo>
                <a:lnTo>
                  <a:pt x="2636" y="1838"/>
                </a:lnTo>
                <a:lnTo>
                  <a:pt x="2624" y="1866"/>
                </a:lnTo>
                <a:lnTo>
                  <a:pt x="2613" y="1893"/>
                </a:lnTo>
                <a:lnTo>
                  <a:pt x="2601" y="1919"/>
                </a:lnTo>
                <a:lnTo>
                  <a:pt x="2589" y="1947"/>
                </a:lnTo>
                <a:lnTo>
                  <a:pt x="2576" y="1973"/>
                </a:lnTo>
                <a:lnTo>
                  <a:pt x="2562" y="2000"/>
                </a:lnTo>
                <a:lnTo>
                  <a:pt x="2549" y="2025"/>
                </a:lnTo>
                <a:lnTo>
                  <a:pt x="2534" y="2050"/>
                </a:lnTo>
                <a:lnTo>
                  <a:pt x="2519" y="2075"/>
                </a:lnTo>
                <a:lnTo>
                  <a:pt x="2503" y="2100"/>
                </a:lnTo>
                <a:lnTo>
                  <a:pt x="2487" y="2124"/>
                </a:lnTo>
                <a:lnTo>
                  <a:pt x="2470" y="2148"/>
                </a:lnTo>
                <a:lnTo>
                  <a:pt x="2453" y="2172"/>
                </a:lnTo>
                <a:lnTo>
                  <a:pt x="2435" y="2195"/>
                </a:lnTo>
                <a:lnTo>
                  <a:pt x="2417" y="2218"/>
                </a:lnTo>
                <a:lnTo>
                  <a:pt x="2399" y="2241"/>
                </a:lnTo>
                <a:lnTo>
                  <a:pt x="2375" y="2268"/>
                </a:lnTo>
                <a:lnTo>
                  <a:pt x="2351" y="2295"/>
                </a:lnTo>
                <a:lnTo>
                  <a:pt x="2326" y="2321"/>
                </a:lnTo>
                <a:lnTo>
                  <a:pt x="2299" y="2346"/>
                </a:lnTo>
                <a:lnTo>
                  <a:pt x="2273" y="2370"/>
                </a:lnTo>
                <a:lnTo>
                  <a:pt x="2246" y="2394"/>
                </a:lnTo>
                <a:lnTo>
                  <a:pt x="2218" y="2418"/>
                </a:lnTo>
                <a:lnTo>
                  <a:pt x="2190" y="2440"/>
                </a:lnTo>
                <a:lnTo>
                  <a:pt x="2161" y="2462"/>
                </a:lnTo>
                <a:lnTo>
                  <a:pt x="2131" y="2483"/>
                </a:lnTo>
                <a:lnTo>
                  <a:pt x="2100" y="2503"/>
                </a:lnTo>
                <a:lnTo>
                  <a:pt x="2071" y="2522"/>
                </a:lnTo>
                <a:lnTo>
                  <a:pt x="2039" y="2542"/>
                </a:lnTo>
                <a:lnTo>
                  <a:pt x="2007" y="2559"/>
                </a:lnTo>
                <a:lnTo>
                  <a:pt x="1975" y="2576"/>
                </a:lnTo>
                <a:lnTo>
                  <a:pt x="1941" y="2592"/>
                </a:lnTo>
                <a:lnTo>
                  <a:pt x="1908" y="2607"/>
                </a:lnTo>
                <a:lnTo>
                  <a:pt x="1875" y="2622"/>
                </a:lnTo>
                <a:lnTo>
                  <a:pt x="1841" y="2635"/>
                </a:lnTo>
                <a:lnTo>
                  <a:pt x="1805" y="2648"/>
                </a:lnTo>
                <a:lnTo>
                  <a:pt x="1771" y="2659"/>
                </a:lnTo>
                <a:lnTo>
                  <a:pt x="1736" y="2670"/>
                </a:lnTo>
                <a:lnTo>
                  <a:pt x="1699" y="2680"/>
                </a:lnTo>
                <a:lnTo>
                  <a:pt x="1662" y="2688"/>
                </a:lnTo>
                <a:lnTo>
                  <a:pt x="1626" y="2696"/>
                </a:lnTo>
                <a:lnTo>
                  <a:pt x="1589" y="2703"/>
                </a:lnTo>
                <a:lnTo>
                  <a:pt x="1552" y="2709"/>
                </a:lnTo>
                <a:lnTo>
                  <a:pt x="1514" y="2713"/>
                </a:lnTo>
                <a:lnTo>
                  <a:pt x="1476" y="2718"/>
                </a:lnTo>
                <a:lnTo>
                  <a:pt x="1437" y="2720"/>
                </a:lnTo>
                <a:lnTo>
                  <a:pt x="1400" y="2721"/>
                </a:lnTo>
                <a:lnTo>
                  <a:pt x="1361" y="2722"/>
                </a:lnTo>
                <a:close/>
                <a:moveTo>
                  <a:pt x="322" y="1361"/>
                </a:moveTo>
                <a:lnTo>
                  <a:pt x="324" y="1415"/>
                </a:lnTo>
                <a:lnTo>
                  <a:pt x="327" y="1468"/>
                </a:lnTo>
                <a:lnTo>
                  <a:pt x="334" y="1519"/>
                </a:lnTo>
                <a:lnTo>
                  <a:pt x="343" y="1571"/>
                </a:lnTo>
                <a:lnTo>
                  <a:pt x="354" y="1621"/>
                </a:lnTo>
                <a:lnTo>
                  <a:pt x="369" y="1670"/>
                </a:lnTo>
                <a:lnTo>
                  <a:pt x="385" y="1718"/>
                </a:lnTo>
                <a:lnTo>
                  <a:pt x="404" y="1765"/>
                </a:lnTo>
                <a:lnTo>
                  <a:pt x="424" y="1811"/>
                </a:lnTo>
                <a:lnTo>
                  <a:pt x="447" y="1857"/>
                </a:lnTo>
                <a:lnTo>
                  <a:pt x="472" y="1900"/>
                </a:lnTo>
                <a:lnTo>
                  <a:pt x="500" y="1941"/>
                </a:lnTo>
                <a:lnTo>
                  <a:pt x="528" y="1982"/>
                </a:lnTo>
                <a:lnTo>
                  <a:pt x="559" y="2021"/>
                </a:lnTo>
                <a:lnTo>
                  <a:pt x="592" y="2059"/>
                </a:lnTo>
                <a:lnTo>
                  <a:pt x="627" y="2096"/>
                </a:lnTo>
                <a:lnTo>
                  <a:pt x="662" y="2130"/>
                </a:lnTo>
                <a:lnTo>
                  <a:pt x="700" y="2162"/>
                </a:lnTo>
                <a:lnTo>
                  <a:pt x="739" y="2193"/>
                </a:lnTo>
                <a:lnTo>
                  <a:pt x="780" y="2223"/>
                </a:lnTo>
                <a:lnTo>
                  <a:pt x="822" y="2249"/>
                </a:lnTo>
                <a:lnTo>
                  <a:pt x="866" y="2274"/>
                </a:lnTo>
                <a:lnTo>
                  <a:pt x="910" y="2297"/>
                </a:lnTo>
                <a:lnTo>
                  <a:pt x="956" y="2317"/>
                </a:lnTo>
                <a:lnTo>
                  <a:pt x="1003" y="2337"/>
                </a:lnTo>
                <a:lnTo>
                  <a:pt x="1052" y="2353"/>
                </a:lnTo>
                <a:lnTo>
                  <a:pt x="1101" y="2367"/>
                </a:lnTo>
                <a:lnTo>
                  <a:pt x="1151" y="2378"/>
                </a:lnTo>
                <a:lnTo>
                  <a:pt x="1202" y="2387"/>
                </a:lnTo>
                <a:lnTo>
                  <a:pt x="1254" y="2394"/>
                </a:lnTo>
                <a:lnTo>
                  <a:pt x="1307" y="2399"/>
                </a:lnTo>
                <a:lnTo>
                  <a:pt x="1361" y="2400"/>
                </a:lnTo>
                <a:lnTo>
                  <a:pt x="1413" y="2399"/>
                </a:lnTo>
                <a:lnTo>
                  <a:pt x="1467" y="2394"/>
                </a:lnTo>
                <a:lnTo>
                  <a:pt x="1518" y="2387"/>
                </a:lnTo>
                <a:lnTo>
                  <a:pt x="1570" y="2378"/>
                </a:lnTo>
                <a:lnTo>
                  <a:pt x="1620" y="2367"/>
                </a:lnTo>
                <a:lnTo>
                  <a:pt x="1669" y="2353"/>
                </a:lnTo>
                <a:lnTo>
                  <a:pt x="1717" y="2337"/>
                </a:lnTo>
                <a:lnTo>
                  <a:pt x="1764" y="2317"/>
                </a:lnTo>
                <a:lnTo>
                  <a:pt x="1810" y="2297"/>
                </a:lnTo>
                <a:lnTo>
                  <a:pt x="1855" y="2274"/>
                </a:lnTo>
                <a:lnTo>
                  <a:pt x="1899" y="2249"/>
                </a:lnTo>
                <a:lnTo>
                  <a:pt x="1940" y="2223"/>
                </a:lnTo>
                <a:lnTo>
                  <a:pt x="1982" y="2193"/>
                </a:lnTo>
                <a:lnTo>
                  <a:pt x="2020" y="2162"/>
                </a:lnTo>
                <a:lnTo>
                  <a:pt x="2058" y="2130"/>
                </a:lnTo>
                <a:lnTo>
                  <a:pt x="2095" y="2096"/>
                </a:lnTo>
                <a:lnTo>
                  <a:pt x="2129" y="2059"/>
                </a:lnTo>
                <a:lnTo>
                  <a:pt x="2161" y="2021"/>
                </a:lnTo>
                <a:lnTo>
                  <a:pt x="2192" y="1982"/>
                </a:lnTo>
                <a:lnTo>
                  <a:pt x="2222" y="1941"/>
                </a:lnTo>
                <a:lnTo>
                  <a:pt x="2248" y="1900"/>
                </a:lnTo>
                <a:lnTo>
                  <a:pt x="2273" y="1857"/>
                </a:lnTo>
                <a:lnTo>
                  <a:pt x="2296" y="1811"/>
                </a:lnTo>
                <a:lnTo>
                  <a:pt x="2317" y="1765"/>
                </a:lnTo>
                <a:lnTo>
                  <a:pt x="2336" y="1718"/>
                </a:lnTo>
                <a:lnTo>
                  <a:pt x="2352" y="1670"/>
                </a:lnTo>
                <a:lnTo>
                  <a:pt x="2366" y="1621"/>
                </a:lnTo>
                <a:lnTo>
                  <a:pt x="2377" y="1571"/>
                </a:lnTo>
                <a:lnTo>
                  <a:pt x="2386" y="1519"/>
                </a:lnTo>
                <a:lnTo>
                  <a:pt x="2393" y="1468"/>
                </a:lnTo>
                <a:lnTo>
                  <a:pt x="2397" y="1415"/>
                </a:lnTo>
                <a:lnTo>
                  <a:pt x="2399" y="1361"/>
                </a:lnTo>
                <a:lnTo>
                  <a:pt x="2399" y="1361"/>
                </a:lnTo>
                <a:lnTo>
                  <a:pt x="2398" y="1308"/>
                </a:lnTo>
                <a:lnTo>
                  <a:pt x="2393" y="1255"/>
                </a:lnTo>
                <a:lnTo>
                  <a:pt x="2386" y="1204"/>
                </a:lnTo>
                <a:lnTo>
                  <a:pt x="2377" y="1152"/>
                </a:lnTo>
                <a:lnTo>
                  <a:pt x="2366" y="1102"/>
                </a:lnTo>
                <a:lnTo>
                  <a:pt x="2352" y="1053"/>
                </a:lnTo>
                <a:lnTo>
                  <a:pt x="2336" y="1005"/>
                </a:lnTo>
                <a:lnTo>
                  <a:pt x="2317" y="956"/>
                </a:lnTo>
                <a:lnTo>
                  <a:pt x="2296" y="911"/>
                </a:lnTo>
                <a:lnTo>
                  <a:pt x="2273" y="866"/>
                </a:lnTo>
                <a:lnTo>
                  <a:pt x="2248" y="823"/>
                </a:lnTo>
                <a:lnTo>
                  <a:pt x="2222" y="780"/>
                </a:lnTo>
                <a:lnTo>
                  <a:pt x="2192" y="740"/>
                </a:lnTo>
                <a:lnTo>
                  <a:pt x="2161" y="700"/>
                </a:lnTo>
                <a:lnTo>
                  <a:pt x="2129" y="663"/>
                </a:lnTo>
                <a:lnTo>
                  <a:pt x="2095" y="627"/>
                </a:lnTo>
                <a:lnTo>
                  <a:pt x="2058" y="593"/>
                </a:lnTo>
                <a:lnTo>
                  <a:pt x="2020" y="560"/>
                </a:lnTo>
                <a:lnTo>
                  <a:pt x="1982" y="529"/>
                </a:lnTo>
                <a:lnTo>
                  <a:pt x="1940" y="500"/>
                </a:lnTo>
                <a:lnTo>
                  <a:pt x="1899" y="473"/>
                </a:lnTo>
                <a:lnTo>
                  <a:pt x="1855" y="448"/>
                </a:lnTo>
                <a:lnTo>
                  <a:pt x="1810" y="425"/>
                </a:lnTo>
                <a:lnTo>
                  <a:pt x="1764" y="404"/>
                </a:lnTo>
                <a:lnTo>
                  <a:pt x="1717" y="386"/>
                </a:lnTo>
                <a:lnTo>
                  <a:pt x="1669" y="370"/>
                </a:lnTo>
                <a:lnTo>
                  <a:pt x="1620" y="355"/>
                </a:lnTo>
                <a:lnTo>
                  <a:pt x="1570" y="343"/>
                </a:lnTo>
                <a:lnTo>
                  <a:pt x="1518" y="334"/>
                </a:lnTo>
                <a:lnTo>
                  <a:pt x="1467" y="329"/>
                </a:lnTo>
                <a:lnTo>
                  <a:pt x="1413" y="324"/>
                </a:lnTo>
                <a:lnTo>
                  <a:pt x="1361" y="323"/>
                </a:lnTo>
                <a:lnTo>
                  <a:pt x="1307" y="324"/>
                </a:lnTo>
                <a:lnTo>
                  <a:pt x="1254" y="329"/>
                </a:lnTo>
                <a:lnTo>
                  <a:pt x="1202" y="334"/>
                </a:lnTo>
                <a:lnTo>
                  <a:pt x="1151" y="343"/>
                </a:lnTo>
                <a:lnTo>
                  <a:pt x="1101" y="355"/>
                </a:lnTo>
                <a:lnTo>
                  <a:pt x="1052" y="370"/>
                </a:lnTo>
                <a:lnTo>
                  <a:pt x="1003" y="386"/>
                </a:lnTo>
                <a:lnTo>
                  <a:pt x="956" y="404"/>
                </a:lnTo>
                <a:lnTo>
                  <a:pt x="910" y="425"/>
                </a:lnTo>
                <a:lnTo>
                  <a:pt x="866" y="448"/>
                </a:lnTo>
                <a:lnTo>
                  <a:pt x="822" y="473"/>
                </a:lnTo>
                <a:lnTo>
                  <a:pt x="780" y="500"/>
                </a:lnTo>
                <a:lnTo>
                  <a:pt x="739" y="529"/>
                </a:lnTo>
                <a:lnTo>
                  <a:pt x="700" y="560"/>
                </a:lnTo>
                <a:lnTo>
                  <a:pt x="662" y="593"/>
                </a:lnTo>
                <a:lnTo>
                  <a:pt x="627" y="627"/>
                </a:lnTo>
                <a:lnTo>
                  <a:pt x="592" y="663"/>
                </a:lnTo>
                <a:lnTo>
                  <a:pt x="559" y="700"/>
                </a:lnTo>
                <a:lnTo>
                  <a:pt x="528" y="740"/>
                </a:lnTo>
                <a:lnTo>
                  <a:pt x="500" y="780"/>
                </a:lnTo>
                <a:lnTo>
                  <a:pt x="472" y="823"/>
                </a:lnTo>
                <a:lnTo>
                  <a:pt x="447" y="866"/>
                </a:lnTo>
                <a:lnTo>
                  <a:pt x="424" y="911"/>
                </a:lnTo>
                <a:lnTo>
                  <a:pt x="404" y="956"/>
                </a:lnTo>
                <a:lnTo>
                  <a:pt x="385" y="1005"/>
                </a:lnTo>
                <a:lnTo>
                  <a:pt x="369" y="1053"/>
                </a:lnTo>
                <a:lnTo>
                  <a:pt x="354" y="1102"/>
                </a:lnTo>
                <a:lnTo>
                  <a:pt x="343" y="1152"/>
                </a:lnTo>
                <a:lnTo>
                  <a:pt x="334" y="1204"/>
                </a:lnTo>
                <a:lnTo>
                  <a:pt x="327" y="1255"/>
                </a:lnTo>
                <a:lnTo>
                  <a:pt x="324" y="1308"/>
                </a:lnTo>
                <a:lnTo>
                  <a:pt x="322" y="1361"/>
                </a:lnTo>
                <a:lnTo>
                  <a:pt x="322" y="1361"/>
                </a:lnTo>
                <a:close/>
              </a:path>
            </a:pathLst>
          </a:custGeom>
          <a:solidFill>
            <a:schemeClr val="accent4">
              <a:lumMod val="75000"/>
            </a:schemeClr>
          </a:solidFill>
          <a:ln>
            <a:noFill/>
          </a:ln>
        </p:spPr>
        <p:txBody>
          <a:bodyPr vert="horz" wrap="square" lIns="91434" tIns="45717" rIns="91434" bIns="45717" numCol="1" anchor="t" anchorCtr="0" compatLnSpc="1">
            <a:prstTxWarp prst="textNoShape">
              <a:avLst/>
            </a:prstTxWarp>
          </a:bodyPr>
          <a:lstStyle/>
          <a:p>
            <a:endParaRPr lang="ru-RU" dirty="0">
              <a:solidFill>
                <a:schemeClr val="accent2"/>
              </a:solidFill>
              <a:latin typeface="Open Sans" panose="020B0606030504020204" pitchFamily="34" charset="0"/>
              <a:ea typeface="Tahoma" panose="020B0604030504040204" pitchFamily="34" charset="0"/>
              <a:cs typeface="Tahoma" panose="020B0604030504040204" pitchFamily="34" charset="0"/>
            </a:endParaRPr>
          </a:p>
        </p:txBody>
      </p:sp>
      <p:sp>
        <p:nvSpPr>
          <p:cNvPr id="23" name="Freeform 11">
            <a:extLst>
              <a:ext uri="{FF2B5EF4-FFF2-40B4-BE49-F238E27FC236}">
                <a16:creationId xmlns:a16="http://schemas.microsoft.com/office/drawing/2014/main" id="{CD6C3CA6-D3B5-4CD9-9FC4-C45030D3AF0D}"/>
              </a:ext>
            </a:extLst>
          </p:cNvPr>
          <p:cNvSpPr>
            <a:spLocks noEditPoints="1"/>
          </p:cNvSpPr>
          <p:nvPr/>
        </p:nvSpPr>
        <p:spPr bwMode="auto">
          <a:xfrm>
            <a:off x="7576256"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solidFill>
          <a:ln>
            <a:noFill/>
          </a:ln>
        </p:spPr>
        <p:txBody>
          <a:bodyPr vert="horz" wrap="square" lIns="91434" tIns="45717" rIns="91434" bIns="45717" numCol="1" anchor="t" anchorCtr="0" compatLnSpc="1">
            <a:prstTxWarp prst="textNoShape">
              <a:avLst/>
            </a:prstTxWarp>
          </a:bodyPr>
          <a:lstStyle/>
          <a:p>
            <a:endParaRPr lang="ru-RU" dirty="0">
              <a:solidFill>
                <a:schemeClr val="accent4"/>
              </a:solidFill>
              <a:latin typeface="Open Sans" panose="020B0606030504020204" pitchFamily="34" charset="0"/>
              <a:ea typeface="Tahoma" panose="020B0604030504040204" pitchFamily="34" charset="0"/>
              <a:cs typeface="Tahoma" panose="020B0604030504040204" pitchFamily="34" charset="0"/>
            </a:endParaRPr>
          </a:p>
        </p:txBody>
      </p:sp>
      <p:sp>
        <p:nvSpPr>
          <p:cNvPr id="29" name="Текст 2">
            <a:extLst>
              <a:ext uri="{FF2B5EF4-FFF2-40B4-BE49-F238E27FC236}">
                <a16:creationId xmlns:a16="http://schemas.microsoft.com/office/drawing/2014/main" id="{F7A822CB-0020-43C7-85C7-800ED672F069}"/>
              </a:ext>
            </a:extLst>
          </p:cNvPr>
          <p:cNvSpPr txBox="1">
            <a:spLocks/>
          </p:cNvSpPr>
          <p:nvPr/>
        </p:nvSpPr>
        <p:spPr>
          <a:xfrm>
            <a:off x="5025685"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Meteorological information from weather stations.</a:t>
            </a:r>
            <a:endParaRPr lang="en" sz="1200" dirty="0">
              <a:solidFill>
                <a:schemeClr val="tx2">
                  <a:lumMod val="50000"/>
                </a:schemeClr>
              </a:solidFill>
              <a:latin typeface="Open Sans" panose="020B0606030504020204" pitchFamily="34" charset="0"/>
            </a:endParaRPr>
          </a:p>
        </p:txBody>
      </p:sp>
      <p:sp>
        <p:nvSpPr>
          <p:cNvPr id="30" name="Текст 2">
            <a:extLst>
              <a:ext uri="{FF2B5EF4-FFF2-40B4-BE49-F238E27FC236}">
                <a16:creationId xmlns:a16="http://schemas.microsoft.com/office/drawing/2014/main" id="{6898F8E2-A7AD-4D92-BBA3-2F47B913A589}"/>
              </a:ext>
            </a:extLst>
          </p:cNvPr>
          <p:cNvSpPr txBox="1">
            <a:spLocks/>
          </p:cNvSpPr>
          <p:nvPr/>
        </p:nvSpPr>
        <p:spPr>
          <a:xfrm>
            <a:off x="7359989"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U.S.A.F. master weather station information data.</a:t>
            </a:r>
            <a:endParaRPr lang="en" sz="1200" dirty="0">
              <a:solidFill>
                <a:schemeClr val="tx2">
                  <a:lumMod val="50000"/>
                </a:schemeClr>
              </a:solidFill>
              <a:latin typeface="Open Sans" panose="020B0606030504020204" pitchFamily="34" charset="0"/>
            </a:endParaRPr>
          </a:p>
        </p:txBody>
      </p:sp>
      <p:sp>
        <p:nvSpPr>
          <p:cNvPr id="31" name="Текст 2">
            <a:extLst>
              <a:ext uri="{FF2B5EF4-FFF2-40B4-BE49-F238E27FC236}">
                <a16:creationId xmlns:a16="http://schemas.microsoft.com/office/drawing/2014/main" id="{BC70268D-6D0B-4966-A729-FD24ECCE80C6}"/>
              </a:ext>
            </a:extLst>
          </p:cNvPr>
          <p:cNvSpPr txBox="1">
            <a:spLocks/>
          </p:cNvSpPr>
          <p:nvPr/>
        </p:nvSpPr>
        <p:spPr>
          <a:xfrm>
            <a:off x="2621154"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 domestic flight data for N airlines from 2015-2019.</a:t>
            </a:r>
            <a:endParaRPr lang="en" sz="1200" dirty="0">
              <a:solidFill>
                <a:schemeClr val="tx2">
                  <a:lumMod val="50000"/>
                </a:schemeClr>
              </a:solidFill>
              <a:latin typeface="Open Sans" panose="020B0606030504020204" pitchFamily="34" charset="0"/>
            </a:endParaRPr>
          </a:p>
        </p:txBody>
      </p:sp>
      <p:sp>
        <p:nvSpPr>
          <p:cNvPr id="33" name="TextBox 32">
            <a:extLst>
              <a:ext uri="{FF2B5EF4-FFF2-40B4-BE49-F238E27FC236}">
                <a16:creationId xmlns:a16="http://schemas.microsoft.com/office/drawing/2014/main" id="{3F7A9D64-9200-448E-8FE2-30536EAE0AAD}"/>
              </a:ext>
            </a:extLst>
          </p:cNvPr>
          <p:cNvSpPr txBox="1"/>
          <p:nvPr/>
        </p:nvSpPr>
        <p:spPr>
          <a:xfrm>
            <a:off x="2663267" y="2186458"/>
            <a:ext cx="1657826"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2"/>
                </a:solidFill>
                <a:latin typeface="Open Sans" panose="020B0606030504020204" pitchFamily="34" charset="0"/>
              </a:rPr>
              <a:t>Airlines</a:t>
            </a:r>
          </a:p>
        </p:txBody>
      </p:sp>
      <p:sp>
        <p:nvSpPr>
          <p:cNvPr id="34" name="TextBox 33">
            <a:extLst>
              <a:ext uri="{FF2B5EF4-FFF2-40B4-BE49-F238E27FC236}">
                <a16:creationId xmlns:a16="http://schemas.microsoft.com/office/drawing/2014/main" id="{DFFFBC85-1895-494B-B560-C0298B84F2B4}"/>
              </a:ext>
            </a:extLst>
          </p:cNvPr>
          <p:cNvSpPr txBox="1"/>
          <p:nvPr/>
        </p:nvSpPr>
        <p:spPr>
          <a:xfrm>
            <a:off x="4985998" y="2186458"/>
            <a:ext cx="1768434"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3"/>
                </a:solidFill>
                <a:latin typeface="Open Sans" panose="020B0606030504020204" pitchFamily="34" charset="0"/>
              </a:rPr>
              <a:t>Weather</a:t>
            </a:r>
          </a:p>
        </p:txBody>
      </p:sp>
      <p:sp>
        <p:nvSpPr>
          <p:cNvPr id="35" name="TextBox 34">
            <a:extLst>
              <a:ext uri="{FF2B5EF4-FFF2-40B4-BE49-F238E27FC236}">
                <a16:creationId xmlns:a16="http://schemas.microsoft.com/office/drawing/2014/main" id="{FBFD43D7-5A43-43A3-9047-8035DB3F0B22}"/>
              </a:ext>
            </a:extLst>
          </p:cNvPr>
          <p:cNvSpPr txBox="1"/>
          <p:nvPr/>
        </p:nvSpPr>
        <p:spPr>
          <a:xfrm>
            <a:off x="7339912" y="2186458"/>
            <a:ext cx="1720343"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4"/>
                </a:solidFill>
                <a:latin typeface="Open Sans" panose="020B0606030504020204" pitchFamily="34" charset="0"/>
              </a:rPr>
              <a:t>Stations</a:t>
            </a:r>
          </a:p>
        </p:txBody>
      </p:sp>
      <p:sp>
        <p:nvSpPr>
          <p:cNvPr id="36" name="Rectangle 8">
            <a:extLst>
              <a:ext uri="{FF2B5EF4-FFF2-40B4-BE49-F238E27FC236}">
                <a16:creationId xmlns:a16="http://schemas.microsoft.com/office/drawing/2014/main" id="{9CBEF675-E970-415B-9D59-F37D53A3EA4B}"/>
              </a:ext>
            </a:extLst>
          </p:cNvPr>
          <p:cNvSpPr/>
          <p:nvPr/>
        </p:nvSpPr>
        <p:spPr>
          <a:xfrm>
            <a:off x="1285533" y="5520485"/>
            <a:ext cx="9620934" cy="616836"/>
          </a:xfrm>
          <a:prstGeom prst="rect">
            <a:avLst/>
          </a:prstGeom>
        </p:spPr>
        <p:txBody>
          <a:bodyPr wrap="square">
            <a:spAutoFit/>
          </a:bodyPr>
          <a:lstStyle/>
          <a:p>
            <a:pPr algn="ct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Our source data contained a mix of parquet and compressed CSV file formats, consisting of data from 2015 through 2019.</a:t>
            </a:r>
            <a:b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b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Some other sub-sentence goes here to make a splash.</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43" name="TextBox 42">
            <a:extLst>
              <a:ext uri="{FF2B5EF4-FFF2-40B4-BE49-F238E27FC236}">
                <a16:creationId xmlns:a16="http://schemas.microsoft.com/office/drawing/2014/main" id="{9CDFE01A-8D52-4C76-97F7-39862D360F1E}"/>
              </a:ext>
            </a:extLst>
          </p:cNvPr>
          <p:cNvSpPr txBox="1"/>
          <p:nvPr/>
        </p:nvSpPr>
        <p:spPr>
          <a:xfrm>
            <a:off x="1" y="438760"/>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source data introduction</a:t>
            </a:r>
          </a:p>
        </p:txBody>
      </p:sp>
      <p:sp>
        <p:nvSpPr>
          <p:cNvPr id="45" name="TextBox 44">
            <a:extLst>
              <a:ext uri="{FF2B5EF4-FFF2-40B4-BE49-F238E27FC236}">
                <a16:creationId xmlns:a16="http://schemas.microsoft.com/office/drawing/2014/main" id="{7E141547-11B3-4893-B605-3913D141E081}"/>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46" name="TextBox 45">
            <a:extLst>
              <a:ext uri="{FF2B5EF4-FFF2-40B4-BE49-F238E27FC236}">
                <a16:creationId xmlns:a16="http://schemas.microsoft.com/office/drawing/2014/main" id="{BA91B4ED-212D-484A-BBF0-D6D7D0310CA4}"/>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47" name="Equals 46">
            <a:extLst>
              <a:ext uri="{FF2B5EF4-FFF2-40B4-BE49-F238E27FC236}">
                <a16:creationId xmlns:a16="http://schemas.microsoft.com/office/drawing/2014/main" id="{C5BFC5E2-828E-4DC5-BCD0-9AD558E001C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6" name="Group 55">
            <a:extLst>
              <a:ext uri="{FF2B5EF4-FFF2-40B4-BE49-F238E27FC236}">
                <a16:creationId xmlns:a16="http://schemas.microsoft.com/office/drawing/2014/main" id="{DBD1F06A-5603-4993-B9D2-DDB0FF76AE7A}"/>
              </a:ext>
            </a:extLst>
          </p:cNvPr>
          <p:cNvGrpSpPr/>
          <p:nvPr/>
        </p:nvGrpSpPr>
        <p:grpSpPr>
          <a:xfrm rot="5400000" flipH="1">
            <a:off x="5952518" y="5208966"/>
            <a:ext cx="50801" cy="2260297"/>
            <a:chOff x="650968" y="3915655"/>
            <a:chExt cx="60232" cy="1418887"/>
          </a:xfrm>
        </p:grpSpPr>
        <p:sp>
          <p:nvSpPr>
            <p:cNvPr id="57" name="Rectangle 56">
              <a:extLst>
                <a:ext uri="{FF2B5EF4-FFF2-40B4-BE49-F238E27FC236}">
                  <a16:creationId xmlns:a16="http://schemas.microsoft.com/office/drawing/2014/main" id="{34C719F8-6750-49EE-A18E-01C5A18173DE}"/>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8" name="Rectangle 57">
              <a:extLst>
                <a:ext uri="{FF2B5EF4-FFF2-40B4-BE49-F238E27FC236}">
                  <a16:creationId xmlns:a16="http://schemas.microsoft.com/office/drawing/2014/main" id="{04F2EE83-522D-4CFD-BBFD-C19726A1546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37" name="Freeform 82">
            <a:extLst>
              <a:ext uri="{FF2B5EF4-FFF2-40B4-BE49-F238E27FC236}">
                <a16:creationId xmlns:a16="http://schemas.microsoft.com/office/drawing/2014/main" id="{6510E53F-39B2-4BEC-AD37-7082F3590AB9}"/>
              </a:ext>
            </a:extLst>
          </p:cNvPr>
          <p:cNvSpPr>
            <a:spLocks noChangeArrowheads="1"/>
          </p:cNvSpPr>
          <p:nvPr/>
        </p:nvSpPr>
        <p:spPr bwMode="auto">
          <a:xfrm>
            <a:off x="5650632" y="4198060"/>
            <a:ext cx="540877" cy="558997"/>
          </a:xfrm>
          <a:custGeom>
            <a:avLst/>
            <a:gdLst>
              <a:gd name="T0" fmla="*/ 116331 w 619"/>
              <a:gd name="T1" fmla="*/ 185760 h 635"/>
              <a:gd name="T2" fmla="*/ 116331 w 619"/>
              <a:gd name="T3" fmla="*/ 185760 h 635"/>
              <a:gd name="T4" fmla="*/ 110945 w 619"/>
              <a:gd name="T5" fmla="*/ 190800 h 635"/>
              <a:gd name="T6" fmla="*/ 116331 w 619"/>
              <a:gd name="T7" fmla="*/ 196200 h 635"/>
              <a:gd name="T8" fmla="*/ 126744 w 619"/>
              <a:gd name="T9" fmla="*/ 190800 h 635"/>
              <a:gd name="T10" fmla="*/ 116331 w 619"/>
              <a:gd name="T11" fmla="*/ 185760 h 635"/>
              <a:gd name="T12" fmla="*/ 73964 w 619"/>
              <a:gd name="T13" fmla="*/ 185760 h 635"/>
              <a:gd name="T14" fmla="*/ 73964 w 619"/>
              <a:gd name="T15" fmla="*/ 185760 h 635"/>
              <a:gd name="T16" fmla="*/ 68578 w 619"/>
              <a:gd name="T17" fmla="*/ 190800 h 635"/>
              <a:gd name="T18" fmla="*/ 73964 w 619"/>
              <a:gd name="T19" fmla="*/ 196200 h 635"/>
              <a:gd name="T20" fmla="*/ 84735 w 619"/>
              <a:gd name="T21" fmla="*/ 190800 h 635"/>
              <a:gd name="T22" fmla="*/ 73964 w 619"/>
              <a:gd name="T23" fmla="*/ 185760 h 635"/>
              <a:gd name="T24" fmla="*/ 89762 w 619"/>
              <a:gd name="T25" fmla="*/ 212040 h 635"/>
              <a:gd name="T26" fmla="*/ 89762 w 619"/>
              <a:gd name="T27" fmla="*/ 212040 h 635"/>
              <a:gd name="T28" fmla="*/ 84735 w 619"/>
              <a:gd name="T29" fmla="*/ 217440 h 635"/>
              <a:gd name="T30" fmla="*/ 89762 w 619"/>
              <a:gd name="T31" fmla="*/ 228240 h 635"/>
              <a:gd name="T32" fmla="*/ 95147 w 619"/>
              <a:gd name="T33" fmla="*/ 217440 h 635"/>
              <a:gd name="T34" fmla="*/ 89762 w 619"/>
              <a:gd name="T35" fmla="*/ 212040 h 635"/>
              <a:gd name="T36" fmla="*/ 132129 w 619"/>
              <a:gd name="T37" fmla="*/ 212040 h 635"/>
              <a:gd name="T38" fmla="*/ 132129 w 619"/>
              <a:gd name="T39" fmla="*/ 212040 h 635"/>
              <a:gd name="T40" fmla="*/ 126744 w 619"/>
              <a:gd name="T41" fmla="*/ 217440 h 635"/>
              <a:gd name="T42" fmla="*/ 132129 w 619"/>
              <a:gd name="T43" fmla="*/ 228240 h 635"/>
              <a:gd name="T44" fmla="*/ 137515 w 619"/>
              <a:gd name="T45" fmla="*/ 217440 h 635"/>
              <a:gd name="T46" fmla="*/ 132129 w 619"/>
              <a:gd name="T47" fmla="*/ 212040 h 635"/>
              <a:gd name="T48" fmla="*/ 158340 w 619"/>
              <a:gd name="T49" fmla="*/ 185760 h 635"/>
              <a:gd name="T50" fmla="*/ 158340 w 619"/>
              <a:gd name="T51" fmla="*/ 185760 h 635"/>
              <a:gd name="T52" fmla="*/ 153313 w 619"/>
              <a:gd name="T53" fmla="*/ 190800 h 635"/>
              <a:gd name="T54" fmla="*/ 158340 w 619"/>
              <a:gd name="T55" fmla="*/ 196200 h 635"/>
              <a:gd name="T56" fmla="*/ 169111 w 619"/>
              <a:gd name="T57" fmla="*/ 190800 h 635"/>
              <a:gd name="T58" fmla="*/ 158340 w 619"/>
              <a:gd name="T59" fmla="*/ 185760 h 635"/>
              <a:gd name="T60" fmla="*/ 158340 w 619"/>
              <a:gd name="T61" fmla="*/ 37440 h 635"/>
              <a:gd name="T62" fmla="*/ 158340 w 619"/>
              <a:gd name="T63" fmla="*/ 37440 h 635"/>
              <a:gd name="T64" fmla="*/ 105560 w 619"/>
              <a:gd name="T65" fmla="*/ 0 h 635"/>
              <a:gd name="T66" fmla="*/ 42368 w 619"/>
              <a:gd name="T67" fmla="*/ 58680 h 635"/>
              <a:gd name="T68" fmla="*/ 0 w 619"/>
              <a:gd name="T69" fmla="*/ 111600 h 635"/>
              <a:gd name="T70" fmla="*/ 52780 w 619"/>
              <a:gd name="T71" fmla="*/ 169920 h 635"/>
              <a:gd name="T72" fmla="*/ 158340 w 619"/>
              <a:gd name="T73" fmla="*/ 169920 h 635"/>
              <a:gd name="T74" fmla="*/ 221891 w 619"/>
              <a:gd name="T75" fmla="*/ 100800 h 635"/>
              <a:gd name="T76" fmla="*/ 158340 w 619"/>
              <a:gd name="T77" fmla="*/ 37440 h 635"/>
              <a:gd name="T78" fmla="*/ 153313 w 619"/>
              <a:gd name="T79" fmla="*/ 153720 h 635"/>
              <a:gd name="T80" fmla="*/ 153313 w 619"/>
              <a:gd name="T81" fmla="*/ 153720 h 635"/>
              <a:gd name="T82" fmla="*/ 63551 w 619"/>
              <a:gd name="T83" fmla="*/ 153720 h 635"/>
              <a:gd name="T84" fmla="*/ 10412 w 619"/>
              <a:gd name="T85" fmla="*/ 111600 h 635"/>
              <a:gd name="T86" fmla="*/ 52780 w 619"/>
              <a:gd name="T87" fmla="*/ 69120 h 635"/>
              <a:gd name="T88" fmla="*/ 105560 w 619"/>
              <a:gd name="T89" fmla="*/ 16200 h 635"/>
              <a:gd name="T90" fmla="*/ 147927 w 619"/>
              <a:gd name="T91" fmla="*/ 47880 h 635"/>
              <a:gd name="T92" fmla="*/ 211479 w 619"/>
              <a:gd name="T93" fmla="*/ 100800 h 635"/>
              <a:gd name="T94" fmla="*/ 153313 w 619"/>
              <a:gd name="T95" fmla="*/ 153720 h 6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19" h="635">
                <a:moveTo>
                  <a:pt x="324" y="516"/>
                </a:moveTo>
                <a:lnTo>
                  <a:pt x="324" y="516"/>
                </a:lnTo>
                <a:cubicBezTo>
                  <a:pt x="324" y="516"/>
                  <a:pt x="309" y="516"/>
                  <a:pt x="309" y="530"/>
                </a:cubicBezTo>
                <a:cubicBezTo>
                  <a:pt x="309" y="545"/>
                  <a:pt x="324" y="545"/>
                  <a:pt x="324" y="545"/>
                </a:cubicBezTo>
                <a:cubicBezTo>
                  <a:pt x="339" y="545"/>
                  <a:pt x="353" y="545"/>
                  <a:pt x="353" y="530"/>
                </a:cubicBezTo>
                <a:cubicBezTo>
                  <a:pt x="353" y="516"/>
                  <a:pt x="339" y="516"/>
                  <a:pt x="324" y="516"/>
                </a:cubicBezTo>
                <a:close/>
                <a:moveTo>
                  <a:pt x="206" y="516"/>
                </a:moveTo>
                <a:lnTo>
                  <a:pt x="206" y="516"/>
                </a:lnTo>
                <a:cubicBezTo>
                  <a:pt x="206" y="516"/>
                  <a:pt x="191" y="516"/>
                  <a:pt x="191" y="530"/>
                </a:cubicBezTo>
                <a:cubicBezTo>
                  <a:pt x="191" y="545"/>
                  <a:pt x="206" y="545"/>
                  <a:pt x="206" y="545"/>
                </a:cubicBezTo>
                <a:cubicBezTo>
                  <a:pt x="221" y="545"/>
                  <a:pt x="236" y="545"/>
                  <a:pt x="236" y="530"/>
                </a:cubicBezTo>
                <a:cubicBezTo>
                  <a:pt x="236" y="516"/>
                  <a:pt x="221" y="516"/>
                  <a:pt x="206" y="516"/>
                </a:cubicBezTo>
                <a:close/>
                <a:moveTo>
                  <a:pt x="250" y="589"/>
                </a:moveTo>
                <a:lnTo>
                  <a:pt x="250" y="589"/>
                </a:lnTo>
                <a:cubicBezTo>
                  <a:pt x="236" y="589"/>
                  <a:pt x="236" y="604"/>
                  <a:pt x="236" y="604"/>
                </a:cubicBezTo>
                <a:cubicBezTo>
                  <a:pt x="236" y="619"/>
                  <a:pt x="236" y="634"/>
                  <a:pt x="250" y="634"/>
                </a:cubicBezTo>
                <a:cubicBezTo>
                  <a:pt x="265" y="634"/>
                  <a:pt x="265" y="619"/>
                  <a:pt x="265" y="604"/>
                </a:cubicBezTo>
                <a:cubicBezTo>
                  <a:pt x="265" y="604"/>
                  <a:pt x="265" y="589"/>
                  <a:pt x="250" y="589"/>
                </a:cubicBezTo>
                <a:close/>
                <a:moveTo>
                  <a:pt x="368" y="589"/>
                </a:moveTo>
                <a:lnTo>
                  <a:pt x="368" y="589"/>
                </a:lnTo>
                <a:cubicBezTo>
                  <a:pt x="353" y="589"/>
                  <a:pt x="353" y="604"/>
                  <a:pt x="353" y="604"/>
                </a:cubicBezTo>
                <a:cubicBezTo>
                  <a:pt x="353" y="619"/>
                  <a:pt x="353" y="634"/>
                  <a:pt x="368" y="634"/>
                </a:cubicBezTo>
                <a:cubicBezTo>
                  <a:pt x="383" y="634"/>
                  <a:pt x="383" y="619"/>
                  <a:pt x="383" y="604"/>
                </a:cubicBezTo>
                <a:cubicBezTo>
                  <a:pt x="383" y="604"/>
                  <a:pt x="383" y="589"/>
                  <a:pt x="368" y="589"/>
                </a:cubicBezTo>
                <a:close/>
                <a:moveTo>
                  <a:pt x="441" y="516"/>
                </a:moveTo>
                <a:lnTo>
                  <a:pt x="441" y="516"/>
                </a:lnTo>
                <a:cubicBezTo>
                  <a:pt x="441" y="516"/>
                  <a:pt x="427" y="516"/>
                  <a:pt x="427" y="530"/>
                </a:cubicBezTo>
                <a:cubicBezTo>
                  <a:pt x="427" y="545"/>
                  <a:pt x="441" y="545"/>
                  <a:pt x="441" y="545"/>
                </a:cubicBezTo>
                <a:cubicBezTo>
                  <a:pt x="457" y="545"/>
                  <a:pt x="471" y="545"/>
                  <a:pt x="471" y="530"/>
                </a:cubicBezTo>
                <a:cubicBezTo>
                  <a:pt x="471" y="516"/>
                  <a:pt x="457" y="516"/>
                  <a:pt x="441" y="516"/>
                </a:cubicBezTo>
                <a:close/>
                <a:moveTo>
                  <a:pt x="441" y="104"/>
                </a:moveTo>
                <a:lnTo>
                  <a:pt x="441" y="104"/>
                </a:lnTo>
                <a:cubicBezTo>
                  <a:pt x="412" y="45"/>
                  <a:pt x="353" y="0"/>
                  <a:pt x="294" y="0"/>
                </a:cubicBezTo>
                <a:cubicBezTo>
                  <a:pt x="191" y="0"/>
                  <a:pt x="118" y="74"/>
                  <a:pt x="118" y="163"/>
                </a:cubicBezTo>
                <a:cubicBezTo>
                  <a:pt x="44" y="177"/>
                  <a:pt x="0" y="251"/>
                  <a:pt x="0" y="310"/>
                </a:cubicBezTo>
                <a:cubicBezTo>
                  <a:pt x="0" y="398"/>
                  <a:pt x="59" y="472"/>
                  <a:pt x="147" y="472"/>
                </a:cubicBezTo>
                <a:lnTo>
                  <a:pt x="441" y="472"/>
                </a:lnTo>
                <a:cubicBezTo>
                  <a:pt x="545" y="472"/>
                  <a:pt x="618" y="383"/>
                  <a:pt x="618" y="280"/>
                </a:cubicBezTo>
                <a:cubicBezTo>
                  <a:pt x="618" y="177"/>
                  <a:pt x="545" y="104"/>
                  <a:pt x="441" y="104"/>
                </a:cubicBezTo>
                <a:close/>
                <a:moveTo>
                  <a:pt x="427" y="427"/>
                </a:moveTo>
                <a:lnTo>
                  <a:pt x="427" y="427"/>
                </a:lnTo>
                <a:lnTo>
                  <a:pt x="177" y="427"/>
                </a:lnTo>
                <a:cubicBezTo>
                  <a:pt x="74" y="427"/>
                  <a:pt x="29" y="354"/>
                  <a:pt x="29" y="310"/>
                </a:cubicBezTo>
                <a:cubicBezTo>
                  <a:pt x="29" y="266"/>
                  <a:pt x="88" y="207"/>
                  <a:pt x="147" y="192"/>
                </a:cubicBezTo>
                <a:cubicBezTo>
                  <a:pt x="147" y="118"/>
                  <a:pt x="206" y="45"/>
                  <a:pt x="294" y="45"/>
                </a:cubicBezTo>
                <a:cubicBezTo>
                  <a:pt x="353" y="45"/>
                  <a:pt x="398" y="74"/>
                  <a:pt x="412" y="133"/>
                </a:cubicBezTo>
                <a:cubicBezTo>
                  <a:pt x="515" y="133"/>
                  <a:pt x="589" y="192"/>
                  <a:pt x="589" y="280"/>
                </a:cubicBezTo>
                <a:cubicBezTo>
                  <a:pt x="589" y="354"/>
                  <a:pt x="530" y="427"/>
                  <a:pt x="427" y="427"/>
                </a:cubicBezTo>
                <a:close/>
              </a:path>
            </a:pathLst>
          </a:custGeom>
          <a:solidFill>
            <a:srgbClr val="350606"/>
          </a:solidFill>
          <a:ln w="19050">
            <a:solidFill>
              <a:srgbClr val="350606"/>
            </a:solidFill>
          </a:ln>
          <a:effectLst/>
        </p:spPr>
        <p:txBody>
          <a:bodyPr wrap="none" anchor="ctr"/>
          <a:lstStyle/>
          <a:p>
            <a:endParaRPr lang="en-US"/>
          </a:p>
        </p:txBody>
      </p:sp>
      <p:sp>
        <p:nvSpPr>
          <p:cNvPr id="38" name="Freeform 177">
            <a:extLst>
              <a:ext uri="{FF2B5EF4-FFF2-40B4-BE49-F238E27FC236}">
                <a16:creationId xmlns:a16="http://schemas.microsoft.com/office/drawing/2014/main" id="{1488E23A-54EC-4D67-A8FD-51390D2CE2EC}"/>
              </a:ext>
            </a:extLst>
          </p:cNvPr>
          <p:cNvSpPr>
            <a:spLocks noChangeArrowheads="1"/>
          </p:cNvSpPr>
          <p:nvPr/>
        </p:nvSpPr>
        <p:spPr bwMode="auto">
          <a:xfrm>
            <a:off x="3274400" y="4156746"/>
            <a:ext cx="522684" cy="512118"/>
          </a:xfrm>
          <a:custGeom>
            <a:avLst/>
            <a:gdLst>
              <a:gd name="T0" fmla="*/ 227610 w 649"/>
              <a:gd name="T1" fmla="*/ 10787 h 649"/>
              <a:gd name="T2" fmla="*/ 227610 w 649"/>
              <a:gd name="T3" fmla="*/ 10787 h 649"/>
              <a:gd name="T4" fmla="*/ 190574 w 649"/>
              <a:gd name="T5" fmla="*/ 10787 h 649"/>
              <a:gd name="T6" fmla="*/ 148144 w 649"/>
              <a:gd name="T7" fmla="*/ 58610 h 649"/>
              <a:gd name="T8" fmla="*/ 63644 w 649"/>
              <a:gd name="T9" fmla="*/ 26608 h 649"/>
              <a:gd name="T10" fmla="*/ 37036 w 649"/>
              <a:gd name="T11" fmla="*/ 32002 h 649"/>
              <a:gd name="T12" fmla="*/ 37036 w 649"/>
              <a:gd name="T13" fmla="*/ 63644 h 649"/>
              <a:gd name="T14" fmla="*/ 95287 w 649"/>
              <a:gd name="T15" fmla="*/ 111467 h 649"/>
              <a:gd name="T16" fmla="*/ 58251 w 649"/>
              <a:gd name="T17" fmla="*/ 148503 h 649"/>
              <a:gd name="T18" fmla="*/ 21215 w 649"/>
              <a:gd name="T19" fmla="*/ 137716 h 649"/>
              <a:gd name="T20" fmla="*/ 10428 w 649"/>
              <a:gd name="T21" fmla="*/ 143110 h 649"/>
              <a:gd name="T22" fmla="*/ 5394 w 649"/>
              <a:gd name="T23" fmla="*/ 158931 h 649"/>
              <a:gd name="T24" fmla="*/ 47464 w 649"/>
              <a:gd name="T25" fmla="*/ 190573 h 649"/>
              <a:gd name="T26" fmla="*/ 79466 w 649"/>
              <a:gd name="T27" fmla="*/ 227968 h 649"/>
              <a:gd name="T28" fmla="*/ 95287 w 649"/>
              <a:gd name="T29" fmla="*/ 222575 h 649"/>
              <a:gd name="T30" fmla="*/ 95287 w 649"/>
              <a:gd name="T31" fmla="*/ 211788 h 649"/>
              <a:gd name="T32" fmla="*/ 89893 w 649"/>
              <a:gd name="T33" fmla="*/ 180145 h 649"/>
              <a:gd name="T34" fmla="*/ 126929 w 649"/>
              <a:gd name="T35" fmla="*/ 143110 h 649"/>
              <a:gd name="T36" fmla="*/ 174753 w 649"/>
              <a:gd name="T37" fmla="*/ 201360 h 649"/>
              <a:gd name="T38" fmla="*/ 206395 w 649"/>
              <a:gd name="T39" fmla="*/ 201360 h 649"/>
              <a:gd name="T40" fmla="*/ 211789 w 649"/>
              <a:gd name="T41" fmla="*/ 174752 h 649"/>
              <a:gd name="T42" fmla="*/ 179787 w 649"/>
              <a:gd name="T43" fmla="*/ 90252 h 649"/>
              <a:gd name="T44" fmla="*/ 222216 w 649"/>
              <a:gd name="T45" fmla="*/ 42429 h 649"/>
              <a:gd name="T46" fmla="*/ 227610 w 649"/>
              <a:gd name="T47" fmla="*/ 10787 h 649"/>
              <a:gd name="T48" fmla="*/ 216823 w 649"/>
              <a:gd name="T49" fmla="*/ 37395 h 649"/>
              <a:gd name="T50" fmla="*/ 216823 w 649"/>
              <a:gd name="T51" fmla="*/ 37395 h 649"/>
              <a:gd name="T52" fmla="*/ 163965 w 649"/>
              <a:gd name="T53" fmla="*/ 90252 h 649"/>
              <a:gd name="T54" fmla="*/ 195967 w 649"/>
              <a:gd name="T55" fmla="*/ 174752 h 649"/>
              <a:gd name="T56" fmla="*/ 195967 w 649"/>
              <a:gd name="T57" fmla="*/ 190573 h 649"/>
              <a:gd name="T58" fmla="*/ 179787 w 649"/>
              <a:gd name="T59" fmla="*/ 190573 h 649"/>
              <a:gd name="T60" fmla="*/ 132323 w 649"/>
              <a:gd name="T61" fmla="*/ 121895 h 649"/>
              <a:gd name="T62" fmla="*/ 74072 w 649"/>
              <a:gd name="T63" fmla="*/ 174752 h 649"/>
              <a:gd name="T64" fmla="*/ 84859 w 649"/>
              <a:gd name="T65" fmla="*/ 211788 h 649"/>
              <a:gd name="T66" fmla="*/ 58251 w 649"/>
              <a:gd name="T67" fmla="*/ 180145 h 649"/>
              <a:gd name="T68" fmla="*/ 21215 w 649"/>
              <a:gd name="T69" fmla="*/ 153537 h 649"/>
              <a:gd name="T70" fmla="*/ 58251 w 649"/>
              <a:gd name="T71" fmla="*/ 164324 h 649"/>
              <a:gd name="T72" fmla="*/ 116502 w 649"/>
              <a:gd name="T73" fmla="*/ 106074 h 649"/>
              <a:gd name="T74" fmla="*/ 47464 w 649"/>
              <a:gd name="T75" fmla="*/ 52857 h 649"/>
              <a:gd name="T76" fmla="*/ 47464 w 649"/>
              <a:gd name="T77" fmla="*/ 42429 h 649"/>
              <a:gd name="T78" fmla="*/ 63644 w 649"/>
              <a:gd name="T79" fmla="*/ 42429 h 649"/>
              <a:gd name="T80" fmla="*/ 148144 w 649"/>
              <a:gd name="T81" fmla="*/ 74072 h 649"/>
              <a:gd name="T82" fmla="*/ 201001 w 649"/>
              <a:gd name="T83" fmla="*/ 21215 h 649"/>
              <a:gd name="T84" fmla="*/ 216823 w 649"/>
              <a:gd name="T85" fmla="*/ 21215 h 649"/>
              <a:gd name="T86" fmla="*/ 216823 w 649"/>
              <a:gd name="T87" fmla="*/ 37395 h 64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49" h="649">
                <a:moveTo>
                  <a:pt x="633" y="30"/>
                </a:moveTo>
                <a:lnTo>
                  <a:pt x="633" y="30"/>
                </a:lnTo>
                <a:cubicBezTo>
                  <a:pt x="603" y="0"/>
                  <a:pt x="559" y="15"/>
                  <a:pt x="530" y="30"/>
                </a:cubicBezTo>
                <a:cubicBezTo>
                  <a:pt x="412" y="163"/>
                  <a:pt x="412" y="163"/>
                  <a:pt x="412" y="163"/>
                </a:cubicBezTo>
                <a:cubicBezTo>
                  <a:pt x="177" y="74"/>
                  <a:pt x="177" y="74"/>
                  <a:pt x="177" y="74"/>
                </a:cubicBezTo>
                <a:cubicBezTo>
                  <a:pt x="162" y="74"/>
                  <a:pt x="132" y="59"/>
                  <a:pt x="103" y="89"/>
                </a:cubicBezTo>
                <a:cubicBezTo>
                  <a:pt x="88" y="104"/>
                  <a:pt x="59" y="133"/>
                  <a:pt x="103" y="177"/>
                </a:cubicBezTo>
                <a:cubicBezTo>
                  <a:pt x="265" y="310"/>
                  <a:pt x="265" y="310"/>
                  <a:pt x="265" y="310"/>
                </a:cubicBezTo>
                <a:cubicBezTo>
                  <a:pt x="162" y="413"/>
                  <a:pt x="162" y="413"/>
                  <a:pt x="162" y="413"/>
                </a:cubicBezTo>
                <a:cubicBezTo>
                  <a:pt x="59" y="383"/>
                  <a:pt x="59" y="383"/>
                  <a:pt x="59" y="383"/>
                </a:cubicBezTo>
                <a:cubicBezTo>
                  <a:pt x="44" y="383"/>
                  <a:pt x="44" y="383"/>
                  <a:pt x="29" y="398"/>
                </a:cubicBezTo>
                <a:cubicBezTo>
                  <a:pt x="29" y="398"/>
                  <a:pt x="0" y="413"/>
                  <a:pt x="15" y="442"/>
                </a:cubicBezTo>
                <a:cubicBezTo>
                  <a:pt x="132" y="530"/>
                  <a:pt x="132" y="530"/>
                  <a:pt x="132" y="530"/>
                </a:cubicBezTo>
                <a:cubicBezTo>
                  <a:pt x="221" y="634"/>
                  <a:pt x="221" y="634"/>
                  <a:pt x="221" y="634"/>
                </a:cubicBezTo>
                <a:cubicBezTo>
                  <a:pt x="236" y="648"/>
                  <a:pt x="250" y="648"/>
                  <a:pt x="265" y="619"/>
                </a:cubicBezTo>
                <a:cubicBezTo>
                  <a:pt x="280" y="619"/>
                  <a:pt x="280" y="604"/>
                  <a:pt x="265" y="589"/>
                </a:cubicBezTo>
                <a:cubicBezTo>
                  <a:pt x="250" y="501"/>
                  <a:pt x="250" y="501"/>
                  <a:pt x="250" y="501"/>
                </a:cubicBezTo>
                <a:cubicBezTo>
                  <a:pt x="353" y="398"/>
                  <a:pt x="353" y="398"/>
                  <a:pt x="353" y="398"/>
                </a:cubicBezTo>
                <a:cubicBezTo>
                  <a:pt x="486" y="560"/>
                  <a:pt x="486" y="560"/>
                  <a:pt x="486" y="560"/>
                </a:cubicBezTo>
                <a:cubicBezTo>
                  <a:pt x="530" y="589"/>
                  <a:pt x="559" y="560"/>
                  <a:pt x="574" y="560"/>
                </a:cubicBezTo>
                <a:cubicBezTo>
                  <a:pt x="589" y="530"/>
                  <a:pt x="589" y="501"/>
                  <a:pt x="589" y="486"/>
                </a:cubicBezTo>
                <a:cubicBezTo>
                  <a:pt x="500" y="251"/>
                  <a:pt x="500" y="251"/>
                  <a:pt x="500" y="251"/>
                </a:cubicBezTo>
                <a:cubicBezTo>
                  <a:pt x="618" y="118"/>
                  <a:pt x="618" y="118"/>
                  <a:pt x="618" y="118"/>
                </a:cubicBezTo>
                <a:cubicBezTo>
                  <a:pt x="648" y="104"/>
                  <a:pt x="648" y="59"/>
                  <a:pt x="633" y="30"/>
                </a:cubicBezTo>
                <a:close/>
                <a:moveTo>
                  <a:pt x="603" y="104"/>
                </a:moveTo>
                <a:lnTo>
                  <a:pt x="603" y="104"/>
                </a:lnTo>
                <a:cubicBezTo>
                  <a:pt x="456" y="251"/>
                  <a:pt x="456" y="251"/>
                  <a:pt x="456" y="251"/>
                </a:cubicBezTo>
                <a:cubicBezTo>
                  <a:pt x="545" y="486"/>
                  <a:pt x="545" y="486"/>
                  <a:pt x="545" y="486"/>
                </a:cubicBezTo>
                <a:cubicBezTo>
                  <a:pt x="545" y="501"/>
                  <a:pt x="545" y="516"/>
                  <a:pt x="545" y="530"/>
                </a:cubicBezTo>
                <a:cubicBezTo>
                  <a:pt x="530" y="545"/>
                  <a:pt x="515" y="530"/>
                  <a:pt x="500" y="530"/>
                </a:cubicBezTo>
                <a:cubicBezTo>
                  <a:pt x="368" y="339"/>
                  <a:pt x="368" y="339"/>
                  <a:pt x="368" y="339"/>
                </a:cubicBezTo>
                <a:cubicBezTo>
                  <a:pt x="206" y="486"/>
                  <a:pt x="206" y="486"/>
                  <a:pt x="206" y="486"/>
                </a:cubicBezTo>
                <a:cubicBezTo>
                  <a:pt x="236" y="589"/>
                  <a:pt x="236" y="589"/>
                  <a:pt x="236" y="589"/>
                </a:cubicBezTo>
                <a:cubicBezTo>
                  <a:pt x="221" y="589"/>
                  <a:pt x="162" y="501"/>
                  <a:pt x="162" y="501"/>
                </a:cubicBezTo>
                <a:cubicBezTo>
                  <a:pt x="162" y="501"/>
                  <a:pt x="73" y="427"/>
                  <a:pt x="59" y="427"/>
                </a:cubicBezTo>
                <a:cubicBezTo>
                  <a:pt x="162" y="457"/>
                  <a:pt x="162" y="457"/>
                  <a:pt x="162" y="457"/>
                </a:cubicBezTo>
                <a:cubicBezTo>
                  <a:pt x="324" y="295"/>
                  <a:pt x="324" y="295"/>
                  <a:pt x="324" y="295"/>
                </a:cubicBezTo>
                <a:cubicBezTo>
                  <a:pt x="132" y="147"/>
                  <a:pt x="132" y="147"/>
                  <a:pt x="132" y="147"/>
                </a:cubicBezTo>
                <a:cubicBezTo>
                  <a:pt x="132" y="147"/>
                  <a:pt x="118" y="133"/>
                  <a:pt x="132" y="118"/>
                </a:cubicBezTo>
                <a:cubicBezTo>
                  <a:pt x="147" y="118"/>
                  <a:pt x="162" y="118"/>
                  <a:pt x="177" y="118"/>
                </a:cubicBezTo>
                <a:cubicBezTo>
                  <a:pt x="412" y="206"/>
                  <a:pt x="412" y="206"/>
                  <a:pt x="412" y="206"/>
                </a:cubicBezTo>
                <a:cubicBezTo>
                  <a:pt x="559" y="59"/>
                  <a:pt x="559" y="59"/>
                  <a:pt x="559" y="59"/>
                </a:cubicBezTo>
                <a:cubicBezTo>
                  <a:pt x="574" y="45"/>
                  <a:pt x="589" y="45"/>
                  <a:pt x="603" y="59"/>
                </a:cubicBezTo>
                <a:cubicBezTo>
                  <a:pt x="603" y="74"/>
                  <a:pt x="618" y="89"/>
                  <a:pt x="603" y="104"/>
                </a:cubicBezTo>
                <a:close/>
              </a:path>
            </a:pathLst>
          </a:custGeom>
          <a:solidFill>
            <a:srgbClr val="4F0808"/>
          </a:solidFill>
          <a:ln w="19050">
            <a:solidFill>
              <a:srgbClr val="4F0808"/>
            </a:solidFill>
          </a:ln>
          <a:effectLst/>
        </p:spPr>
        <p:txBody>
          <a:bodyPr wrap="none" lIns="91431" tIns="45716" rIns="91431" bIns="45716" anchor="ctr"/>
          <a:lstStyle/>
          <a:p>
            <a:endParaRPr lang="en-US"/>
          </a:p>
        </p:txBody>
      </p:sp>
      <p:grpSp>
        <p:nvGrpSpPr>
          <p:cNvPr id="39" name="Group 38">
            <a:extLst>
              <a:ext uri="{FF2B5EF4-FFF2-40B4-BE49-F238E27FC236}">
                <a16:creationId xmlns:a16="http://schemas.microsoft.com/office/drawing/2014/main" id="{662C52C0-4891-480C-BA10-56B7B6FD7FA0}"/>
              </a:ext>
            </a:extLst>
          </p:cNvPr>
          <p:cNvGrpSpPr/>
          <p:nvPr/>
        </p:nvGrpSpPr>
        <p:grpSpPr>
          <a:xfrm>
            <a:off x="8050127" y="4147252"/>
            <a:ext cx="408073" cy="549480"/>
            <a:chOff x="7192963" y="2706688"/>
            <a:chExt cx="268288" cy="360363"/>
          </a:xfrm>
          <a:solidFill>
            <a:srgbClr val="690B0B"/>
          </a:solidFill>
        </p:grpSpPr>
        <p:sp>
          <p:nvSpPr>
            <p:cNvPr id="40" name="Freeform 141">
              <a:extLst>
                <a:ext uri="{FF2B5EF4-FFF2-40B4-BE49-F238E27FC236}">
                  <a16:creationId xmlns:a16="http://schemas.microsoft.com/office/drawing/2014/main" id="{66F2B54E-1B52-4B53-A322-4DA684FA631F}"/>
                </a:ext>
              </a:extLst>
            </p:cNvPr>
            <p:cNvSpPr>
              <a:spLocks noEditPoints="1"/>
            </p:cNvSpPr>
            <p:nvPr/>
          </p:nvSpPr>
          <p:spPr bwMode="auto">
            <a:xfrm>
              <a:off x="7259638" y="2771776"/>
              <a:ext cx="134938" cy="134938"/>
            </a:xfrm>
            <a:custGeom>
              <a:avLst/>
              <a:gdLst/>
              <a:ahLst/>
              <a:cxnLst>
                <a:cxn ang="0">
                  <a:pos x="23" y="46"/>
                </a:cxn>
                <a:cxn ang="0">
                  <a:pos x="46" y="23"/>
                </a:cxn>
                <a:cxn ang="0">
                  <a:pos x="23" y="0"/>
                </a:cxn>
                <a:cxn ang="0">
                  <a:pos x="0" y="23"/>
                </a:cxn>
                <a:cxn ang="0">
                  <a:pos x="23" y="46"/>
                </a:cxn>
                <a:cxn ang="0">
                  <a:pos x="23" y="4"/>
                </a:cxn>
                <a:cxn ang="0">
                  <a:pos x="42" y="23"/>
                </a:cxn>
                <a:cxn ang="0">
                  <a:pos x="23" y="42"/>
                </a:cxn>
                <a:cxn ang="0">
                  <a:pos x="4" y="23"/>
                </a:cxn>
                <a:cxn ang="0">
                  <a:pos x="23" y="4"/>
                </a:cxn>
                <a:cxn ang="0">
                  <a:pos x="23" y="4"/>
                </a:cxn>
                <a:cxn ang="0">
                  <a:pos x="23" y="4"/>
                </a:cxn>
              </a:cxnLst>
              <a:rect l="0" t="0" r="r" b="b"/>
              <a:pathLst>
                <a:path w="46" h="46">
                  <a:moveTo>
                    <a:pt x="23" y="46"/>
                  </a:moveTo>
                  <a:cubicBezTo>
                    <a:pt x="35" y="46"/>
                    <a:pt x="46" y="36"/>
                    <a:pt x="46" y="23"/>
                  </a:cubicBezTo>
                  <a:cubicBezTo>
                    <a:pt x="46" y="11"/>
                    <a:pt x="35" y="0"/>
                    <a:pt x="23" y="0"/>
                  </a:cubicBezTo>
                  <a:cubicBezTo>
                    <a:pt x="10" y="0"/>
                    <a:pt x="0" y="11"/>
                    <a:pt x="0" y="23"/>
                  </a:cubicBezTo>
                  <a:cubicBezTo>
                    <a:pt x="0" y="36"/>
                    <a:pt x="10" y="46"/>
                    <a:pt x="23" y="46"/>
                  </a:cubicBezTo>
                  <a:close/>
                  <a:moveTo>
                    <a:pt x="23" y="4"/>
                  </a:moveTo>
                  <a:cubicBezTo>
                    <a:pt x="33" y="4"/>
                    <a:pt x="42" y="13"/>
                    <a:pt x="42" y="23"/>
                  </a:cubicBezTo>
                  <a:cubicBezTo>
                    <a:pt x="42" y="34"/>
                    <a:pt x="33" y="42"/>
                    <a:pt x="23" y="42"/>
                  </a:cubicBezTo>
                  <a:cubicBezTo>
                    <a:pt x="12" y="42"/>
                    <a:pt x="4" y="34"/>
                    <a:pt x="4" y="23"/>
                  </a:cubicBezTo>
                  <a:cubicBezTo>
                    <a:pt x="4" y="13"/>
                    <a:pt x="12" y="4"/>
                    <a:pt x="23" y="4"/>
                  </a:cubicBezTo>
                  <a:close/>
                  <a:moveTo>
                    <a:pt x="23" y="4"/>
                  </a:moveTo>
                  <a:cubicBezTo>
                    <a:pt x="23" y="4"/>
                    <a:pt x="23" y="4"/>
                    <a:pt x="23" y="4"/>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sp>
          <p:nvSpPr>
            <p:cNvPr id="41" name="Freeform 142">
              <a:extLst>
                <a:ext uri="{FF2B5EF4-FFF2-40B4-BE49-F238E27FC236}">
                  <a16:creationId xmlns:a16="http://schemas.microsoft.com/office/drawing/2014/main" id="{B3E1D272-3FBE-4515-88F9-6A3E3D20E7BD}"/>
                </a:ext>
              </a:extLst>
            </p:cNvPr>
            <p:cNvSpPr>
              <a:spLocks noEditPoints="1"/>
            </p:cNvSpPr>
            <p:nvPr/>
          </p:nvSpPr>
          <p:spPr bwMode="auto">
            <a:xfrm>
              <a:off x="7192963" y="2706688"/>
              <a:ext cx="268288" cy="360363"/>
            </a:xfrm>
            <a:custGeom>
              <a:avLst/>
              <a:gdLst/>
              <a:ahLst/>
              <a:cxnLst>
                <a:cxn ang="0">
                  <a:pos x="46" y="0"/>
                </a:cxn>
                <a:cxn ang="0">
                  <a:pos x="0" y="46"/>
                </a:cxn>
                <a:cxn ang="0">
                  <a:pos x="40" y="120"/>
                </a:cxn>
                <a:cxn ang="0">
                  <a:pos x="46" y="123"/>
                </a:cxn>
                <a:cxn ang="0">
                  <a:pos x="46" y="123"/>
                </a:cxn>
                <a:cxn ang="0">
                  <a:pos x="52" y="120"/>
                </a:cxn>
                <a:cxn ang="0">
                  <a:pos x="92" y="46"/>
                </a:cxn>
                <a:cxn ang="0">
                  <a:pos x="46" y="0"/>
                </a:cxn>
                <a:cxn ang="0">
                  <a:pos x="46" y="115"/>
                </a:cxn>
                <a:cxn ang="0">
                  <a:pos x="46" y="115"/>
                </a:cxn>
                <a:cxn ang="0">
                  <a:pos x="45" y="115"/>
                </a:cxn>
                <a:cxn ang="0">
                  <a:pos x="7" y="46"/>
                </a:cxn>
                <a:cxn ang="0">
                  <a:pos x="46" y="8"/>
                </a:cxn>
                <a:cxn ang="0">
                  <a:pos x="84" y="46"/>
                </a:cxn>
                <a:cxn ang="0">
                  <a:pos x="46" y="115"/>
                </a:cxn>
                <a:cxn ang="0">
                  <a:pos x="46" y="115"/>
                </a:cxn>
                <a:cxn ang="0">
                  <a:pos x="46" y="115"/>
                </a:cxn>
              </a:cxnLst>
              <a:rect l="0" t="0" r="r" b="b"/>
              <a:pathLst>
                <a:path w="92" h="123">
                  <a:moveTo>
                    <a:pt x="46" y="0"/>
                  </a:moveTo>
                  <a:cubicBezTo>
                    <a:pt x="20" y="0"/>
                    <a:pt x="0" y="21"/>
                    <a:pt x="0" y="46"/>
                  </a:cubicBezTo>
                  <a:cubicBezTo>
                    <a:pt x="0" y="73"/>
                    <a:pt x="23" y="101"/>
                    <a:pt x="40" y="120"/>
                  </a:cubicBezTo>
                  <a:cubicBezTo>
                    <a:pt x="40" y="120"/>
                    <a:pt x="42" y="123"/>
                    <a:pt x="46" y="123"/>
                  </a:cubicBezTo>
                  <a:cubicBezTo>
                    <a:pt x="46" y="123"/>
                    <a:pt x="46" y="123"/>
                    <a:pt x="46" y="123"/>
                  </a:cubicBezTo>
                  <a:cubicBezTo>
                    <a:pt x="49" y="123"/>
                    <a:pt x="52" y="120"/>
                    <a:pt x="52" y="120"/>
                  </a:cubicBezTo>
                  <a:cubicBezTo>
                    <a:pt x="69" y="101"/>
                    <a:pt x="92" y="73"/>
                    <a:pt x="92" y="46"/>
                  </a:cubicBezTo>
                  <a:cubicBezTo>
                    <a:pt x="92" y="21"/>
                    <a:pt x="71" y="0"/>
                    <a:pt x="46" y="0"/>
                  </a:cubicBezTo>
                  <a:close/>
                  <a:moveTo>
                    <a:pt x="46" y="115"/>
                  </a:moveTo>
                  <a:cubicBezTo>
                    <a:pt x="46" y="115"/>
                    <a:pt x="46" y="115"/>
                    <a:pt x="46" y="115"/>
                  </a:cubicBezTo>
                  <a:cubicBezTo>
                    <a:pt x="46" y="115"/>
                    <a:pt x="45" y="115"/>
                    <a:pt x="45" y="115"/>
                  </a:cubicBezTo>
                  <a:cubicBezTo>
                    <a:pt x="31" y="98"/>
                    <a:pt x="7" y="71"/>
                    <a:pt x="7" y="46"/>
                  </a:cubicBezTo>
                  <a:cubicBezTo>
                    <a:pt x="7" y="25"/>
                    <a:pt x="25" y="8"/>
                    <a:pt x="46" y="8"/>
                  </a:cubicBezTo>
                  <a:cubicBezTo>
                    <a:pt x="67" y="8"/>
                    <a:pt x="84" y="25"/>
                    <a:pt x="84" y="46"/>
                  </a:cubicBezTo>
                  <a:cubicBezTo>
                    <a:pt x="84" y="71"/>
                    <a:pt x="60" y="98"/>
                    <a:pt x="46" y="115"/>
                  </a:cubicBezTo>
                  <a:close/>
                  <a:moveTo>
                    <a:pt x="46" y="115"/>
                  </a:moveTo>
                  <a:cubicBezTo>
                    <a:pt x="46" y="115"/>
                    <a:pt x="46" y="115"/>
                    <a:pt x="46" y="115"/>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grpSp>
    </p:spTree>
    <p:extLst>
      <p:ext uri="{BB962C8B-B14F-4D97-AF65-F5344CB8AC3E}">
        <p14:creationId xmlns:p14="http://schemas.microsoft.com/office/powerpoint/2010/main" val="2190464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EDA SECTION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978221142"/>
      </p:ext>
    </p:extLst>
  </p:cSld>
  <p:clrMapOvr>
    <a:masterClrMapping/>
  </p:clrMapOvr>
</p:sld>
</file>

<file path=ppt/theme/theme1.xml><?xml version="1.0" encoding="utf-8"?>
<a:theme xmlns:a="http://schemas.openxmlformats.org/drawingml/2006/main" name="Office Theme">
  <a:themeElements>
    <a:clrScheme name="Redbiz">
      <a:dk1>
        <a:srgbClr val="000000"/>
      </a:dk1>
      <a:lt1>
        <a:srgbClr val="FFFFFF"/>
      </a:lt1>
      <a:dk2>
        <a:srgbClr val="000000"/>
      </a:dk2>
      <a:lt2>
        <a:srgbClr val="FFFFFF"/>
      </a:lt2>
      <a:accent1>
        <a:srgbClr val="C51515"/>
      </a:accent1>
      <a:accent2>
        <a:srgbClr val="A31111"/>
      </a:accent2>
      <a:accent3>
        <a:srgbClr val="840E0E"/>
      </a:accent3>
      <a:accent4>
        <a:srgbClr val="690B0B"/>
      </a:accent4>
      <a:accent5>
        <a:srgbClr val="530909"/>
      </a:accent5>
      <a:accent6>
        <a:srgbClr val="380606"/>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1410</TotalTime>
  <Words>1788</Words>
  <Application>Microsoft Office PowerPoint</Application>
  <PresentationFormat>Widescreen</PresentationFormat>
  <Paragraphs>313</Paragraphs>
  <Slides>40</Slides>
  <Notes>0</Notes>
  <HiddenSlides>9</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Calibri</vt:lpstr>
      <vt:lpstr>Calibri Light</vt:lpstr>
      <vt:lpstr>MADE GoodTime Grotesk</vt:lpstr>
      <vt:lpstr>Montserrat</vt:lpstr>
      <vt:lpstr>Open Sans</vt:lpstr>
      <vt:lpstr>Segoe UI Semibold</vt:lpstr>
      <vt:lpstr>Segoe UI Semilight</vt:lpstr>
      <vt:lpstr>Source Code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Li</dc:creator>
  <cp:lastModifiedBy>Cris Benge</cp:lastModifiedBy>
  <cp:revision>64</cp:revision>
  <dcterms:created xsi:type="dcterms:W3CDTF">2020-12-07T05:01:54Z</dcterms:created>
  <dcterms:modified xsi:type="dcterms:W3CDTF">2020-12-10T23:43:39Z</dcterms:modified>
</cp:coreProperties>
</file>